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286" r:id="rId2"/>
    <p:sldId id="4305" r:id="rId3"/>
    <p:sldId id="4314" r:id="rId4"/>
    <p:sldId id="4311" r:id="rId5"/>
    <p:sldId id="4296" r:id="rId6"/>
    <p:sldId id="4316" r:id="rId7"/>
    <p:sldId id="4310" r:id="rId8"/>
    <p:sldId id="4294" r:id="rId9"/>
    <p:sldId id="4313" r:id="rId10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A643"/>
    <a:srgbClr val="51C35C"/>
    <a:srgbClr val="FF00FF"/>
    <a:srgbClr val="FF99FF"/>
    <a:srgbClr val="83D0F5"/>
    <a:srgbClr val="904BAF"/>
    <a:srgbClr val="2C17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1DC3A1-3669-4F1C-AE5B-E04F490D96A8}" v="2" dt="2023-10-30T10:21:42.3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64" d="100"/>
          <a:sy n="64" d="100"/>
        </p:scale>
        <p:origin x="6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B5A026F-20DE-864E-9255-C7760D03CD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691639"/>
            <a:ext cx="12388734" cy="876922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93BF47E-36D8-A046-9CAA-D221B3F5C6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41" y="1852082"/>
            <a:ext cx="2580906" cy="276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97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5"/>
          <p:cNvSpPr>
            <a:spLocks noGrp="1"/>
          </p:cNvSpPr>
          <p:nvPr>
            <p:ph type="body" sz="quarter" idx="23" hasCustomPrompt="1"/>
          </p:nvPr>
        </p:nvSpPr>
        <p:spPr>
          <a:xfrm>
            <a:off x="8884941" y="4875481"/>
            <a:ext cx="2384862" cy="881467"/>
          </a:xfrm>
        </p:spPr>
        <p:txBody>
          <a:bodyPr>
            <a:normAutofit/>
          </a:bodyPr>
          <a:lstStyle>
            <a:lvl1pPr marL="205740" indent="-205740">
              <a:lnSpc>
                <a:spcPct val="150000"/>
              </a:lnSpc>
              <a:buClr>
                <a:srgbClr val="E32014"/>
              </a:buClr>
              <a:buFont typeface="Wingdings" charset="2"/>
              <a:buChar char="§"/>
              <a:defRPr sz="1200" b="1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 err="1"/>
              <a:t>Quae</a:t>
            </a:r>
            <a:r>
              <a:rPr lang="fr-FR" dirty="0"/>
              <a:t> et </a:t>
            </a:r>
            <a:r>
              <a:rPr lang="fr-FR" dirty="0" err="1"/>
              <a:t>pa</a:t>
            </a:r>
            <a:r>
              <a:rPr lang="fr-FR" dirty="0"/>
              <a:t> </a:t>
            </a:r>
            <a:r>
              <a:rPr lang="fr-FR" dirty="0" err="1"/>
              <a:t>eatur</a:t>
            </a:r>
            <a:endParaRPr lang="fr-FR" dirty="0"/>
          </a:p>
          <a:p>
            <a:pPr lvl="0"/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cusantis</a:t>
            </a:r>
            <a:r>
              <a:rPr lang="fr-FR" dirty="0"/>
              <a:t> </a:t>
            </a:r>
          </a:p>
          <a:p>
            <a:pPr lvl="0"/>
            <a:r>
              <a:rPr lang="fr-FR" dirty="0" err="1"/>
              <a:t>Parum</a:t>
            </a:r>
            <a:r>
              <a:rPr lang="fr-FR" dirty="0"/>
              <a:t> </a:t>
            </a:r>
            <a:r>
              <a:rPr lang="fr-FR" dirty="0" err="1"/>
              <a:t>inihitiur</a:t>
            </a:r>
            <a:endParaRPr lang="fr-FR" dirty="0"/>
          </a:p>
        </p:txBody>
      </p:sp>
      <p:sp>
        <p:nvSpPr>
          <p:cNvPr id="14" name="Espace réservé du texte 6"/>
          <p:cNvSpPr>
            <a:spLocks noGrp="1"/>
          </p:cNvSpPr>
          <p:nvPr>
            <p:ph type="body" sz="quarter" idx="22" hasCustomPrompt="1"/>
          </p:nvPr>
        </p:nvSpPr>
        <p:spPr>
          <a:xfrm>
            <a:off x="8894515" y="1516464"/>
            <a:ext cx="2962206" cy="184666"/>
          </a:xfrm>
        </p:spPr>
        <p:txBody>
          <a:bodyPr/>
          <a:lstStyle>
            <a:lvl1pPr>
              <a:defRPr sz="1200" b="1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ODI DOLUPTAT DOLUPIT PRATIAT</a:t>
            </a:r>
          </a:p>
        </p:txBody>
      </p:sp>
      <p:sp>
        <p:nvSpPr>
          <p:cNvPr id="15" name="Espace réservé du texte 6"/>
          <p:cNvSpPr>
            <a:spLocks noGrp="1"/>
          </p:cNvSpPr>
          <p:nvPr>
            <p:ph type="body" sz="quarter" idx="19" hasCustomPrompt="1"/>
          </p:nvPr>
        </p:nvSpPr>
        <p:spPr>
          <a:xfrm>
            <a:off x="8901953" y="1923933"/>
            <a:ext cx="2954767" cy="1619033"/>
          </a:xfrm>
        </p:spPr>
        <p:txBody>
          <a:bodyPr/>
          <a:lstStyle>
            <a:lvl1pPr>
              <a:lnSpc>
                <a:spcPts val="2640"/>
              </a:lnSpc>
              <a:defRPr sz="1200" b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 err="1"/>
              <a:t>Quae</a:t>
            </a:r>
            <a:r>
              <a:rPr lang="fr-FR" dirty="0"/>
              <a:t> et </a:t>
            </a:r>
            <a:r>
              <a:rPr lang="fr-FR" dirty="0" err="1"/>
              <a:t>pa</a:t>
            </a:r>
            <a:r>
              <a:rPr lang="fr-FR" dirty="0"/>
              <a:t> </a:t>
            </a:r>
            <a:r>
              <a:rPr lang="fr-FR" dirty="0" err="1"/>
              <a:t>eatur</a:t>
            </a:r>
            <a:r>
              <a:rPr lang="fr-FR" dirty="0"/>
              <a:t>, </a:t>
            </a:r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cusantis</a:t>
            </a:r>
            <a:r>
              <a:rPr lang="fr-FR" dirty="0"/>
              <a:t> </a:t>
            </a:r>
            <a:r>
              <a:rPr lang="fr-FR" dirty="0" err="1"/>
              <a:t>parum</a:t>
            </a:r>
            <a:r>
              <a:rPr lang="fr-FR" dirty="0"/>
              <a:t> </a:t>
            </a:r>
            <a:r>
              <a:rPr lang="fr-FR" dirty="0" err="1"/>
              <a:t>inihitiur</a:t>
            </a:r>
            <a:r>
              <a:rPr lang="fr-FR" dirty="0"/>
              <a:t> </a:t>
            </a:r>
            <a:r>
              <a:rPr lang="fr-FR" dirty="0" err="1"/>
              <a:t>re</a:t>
            </a:r>
            <a:r>
              <a:rPr lang="fr-FR" dirty="0"/>
              <a:t> </a:t>
            </a:r>
            <a:r>
              <a:rPr lang="fr-FR" dirty="0" err="1"/>
              <a:t>veliquatis</a:t>
            </a:r>
            <a:r>
              <a:rPr lang="fr-FR" dirty="0"/>
              <a:t> </a:t>
            </a:r>
            <a:r>
              <a:rPr lang="fr-FR" dirty="0" err="1"/>
              <a:t>ducid</a:t>
            </a:r>
            <a:r>
              <a:rPr lang="fr-FR" dirty="0"/>
              <a:t> mi, </a:t>
            </a:r>
            <a:r>
              <a:rPr lang="fr-FR" dirty="0" err="1"/>
              <a:t>soluptas</a:t>
            </a:r>
            <a:r>
              <a:rPr lang="fr-FR" dirty="0"/>
              <a:t> </a:t>
            </a:r>
            <a:r>
              <a:rPr lang="fr-FR" dirty="0" err="1"/>
              <a:t>entotatus</a:t>
            </a:r>
            <a:r>
              <a:rPr lang="fr-FR" dirty="0"/>
              <a:t> </a:t>
            </a:r>
            <a:r>
              <a:rPr lang="fr-FR" dirty="0" err="1"/>
              <a:t>serspit</a:t>
            </a:r>
            <a:r>
              <a:rPr lang="fr-FR" dirty="0"/>
              <a:t> </a:t>
            </a:r>
            <a:r>
              <a:rPr lang="fr-FR" dirty="0" err="1"/>
              <a:t>dicabo</a:t>
            </a:r>
            <a:r>
              <a:rPr lang="fr-FR" dirty="0"/>
              <a:t>. </a:t>
            </a:r>
            <a:r>
              <a:rPr lang="fr-FR" dirty="0" err="1"/>
              <a:t>Niamusc</a:t>
            </a:r>
            <a:r>
              <a:rPr lang="fr-FR" dirty="0"/>
              <a:t> </a:t>
            </a:r>
            <a:r>
              <a:rPr lang="fr-FR" dirty="0" err="1"/>
              <a:t>iliquidebis</a:t>
            </a:r>
            <a:r>
              <a:rPr lang="fr-FR" dirty="0"/>
              <a:t> </a:t>
            </a:r>
            <a:r>
              <a:rPr lang="fr-FR" dirty="0" err="1"/>
              <a:t>alitatis</a:t>
            </a:r>
            <a:r>
              <a:rPr lang="fr-FR" dirty="0"/>
              <a:t> </a:t>
            </a:r>
            <a:r>
              <a:rPr lang="fr-FR" dirty="0" err="1"/>
              <a:t>reiciti</a:t>
            </a:r>
            <a:r>
              <a:rPr lang="fr-FR" dirty="0"/>
              <a:t> </a:t>
            </a:r>
            <a:r>
              <a:rPr lang="fr-FR" dirty="0" err="1"/>
              <a:t>conseque</a:t>
            </a:r>
            <a:r>
              <a:rPr lang="fr-FR" dirty="0"/>
              <a:t> </a:t>
            </a:r>
            <a:r>
              <a:rPr lang="fr-FR" dirty="0" err="1"/>
              <a:t>delis</a:t>
            </a:r>
            <a:r>
              <a:rPr lang="fr-FR" dirty="0"/>
              <a:t> </a:t>
            </a:r>
            <a:r>
              <a:rPr lang="fr-FR" dirty="0" err="1"/>
              <a:t>sam</a:t>
            </a:r>
            <a:r>
              <a:rPr lang="fr-FR" dirty="0"/>
              <a:t> </a:t>
            </a:r>
            <a:r>
              <a:rPr lang="fr-FR" dirty="0" err="1"/>
              <a:t>sam</a:t>
            </a:r>
            <a:endParaRPr lang="fr-FR" dirty="0"/>
          </a:p>
        </p:txBody>
      </p:sp>
      <p:sp>
        <p:nvSpPr>
          <p:cNvPr id="24" name="Espace réservé pour une image  2"/>
          <p:cNvSpPr>
            <a:spLocks noGrp="1"/>
          </p:cNvSpPr>
          <p:nvPr>
            <p:ph type="pic" sz="quarter" idx="25"/>
          </p:nvPr>
        </p:nvSpPr>
        <p:spPr>
          <a:xfrm>
            <a:off x="1" y="-1"/>
            <a:ext cx="8125966" cy="2769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1"/>
          </p:nvPr>
        </p:nvSpPr>
        <p:spPr>
          <a:xfrm>
            <a:off x="10759440" y="6450966"/>
            <a:ext cx="1219200" cy="250061"/>
          </a:xfrm>
          <a:prstGeom prst="rect">
            <a:avLst/>
          </a:prstGeom>
        </p:spPr>
        <p:txBody>
          <a:bodyPr/>
          <a:lstStyle>
            <a:lvl1pPr>
              <a:defRPr lang="en-US" sz="840" kern="1200" spc="245" smtClean="0">
                <a:solidFill>
                  <a:schemeClr val="bg1">
                    <a:lumMod val="50000"/>
                  </a:schemeClr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fld id="{BEACE283-15E9-4B4A-96A9-3AA8CDCA1EF4}" type="datetime1">
              <a:rPr lang="fr-FR" smtClean="0"/>
              <a:pPr/>
              <a:t>30/10/2023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3153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  2"/>
          <p:cNvSpPr>
            <a:spLocks noGrp="1"/>
          </p:cNvSpPr>
          <p:nvPr>
            <p:ph type="pic" sz="quarter" idx="24"/>
          </p:nvPr>
        </p:nvSpPr>
        <p:spPr>
          <a:xfrm>
            <a:off x="2969833" y="0"/>
            <a:ext cx="9219118" cy="2769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22" hasCustomPrompt="1"/>
          </p:nvPr>
        </p:nvSpPr>
        <p:spPr>
          <a:xfrm>
            <a:off x="744073" y="1370996"/>
            <a:ext cx="2151528" cy="184666"/>
          </a:xfrm>
        </p:spPr>
        <p:txBody>
          <a:bodyPr/>
          <a:lstStyle>
            <a:lvl1pPr>
              <a:defRPr sz="1200" b="1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ODI DOLUPTAT DOLUPIT</a:t>
            </a:r>
          </a:p>
        </p:txBody>
      </p:sp>
      <p:sp>
        <p:nvSpPr>
          <p:cNvPr id="10" name="Espace réservé du texte 6"/>
          <p:cNvSpPr>
            <a:spLocks noGrp="1"/>
          </p:cNvSpPr>
          <p:nvPr>
            <p:ph type="body" sz="quarter" idx="19" hasCustomPrompt="1"/>
          </p:nvPr>
        </p:nvSpPr>
        <p:spPr>
          <a:xfrm>
            <a:off x="751511" y="1832461"/>
            <a:ext cx="1979015" cy="2369880"/>
          </a:xfrm>
        </p:spPr>
        <p:txBody>
          <a:bodyPr/>
          <a:lstStyle>
            <a:lvl1pPr>
              <a:lnSpc>
                <a:spcPts val="2640"/>
              </a:lnSpc>
              <a:defRPr sz="1200" b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 err="1"/>
              <a:t>Quae</a:t>
            </a:r>
            <a:r>
              <a:rPr lang="fr-FR" dirty="0"/>
              <a:t> et </a:t>
            </a:r>
            <a:r>
              <a:rPr lang="fr-FR" dirty="0" err="1"/>
              <a:t>pa</a:t>
            </a:r>
            <a:r>
              <a:rPr lang="fr-FR" dirty="0"/>
              <a:t> </a:t>
            </a:r>
            <a:r>
              <a:rPr lang="fr-FR" dirty="0" err="1"/>
              <a:t>eatur</a:t>
            </a:r>
            <a:r>
              <a:rPr lang="fr-FR" dirty="0"/>
              <a:t>, </a:t>
            </a:r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cusantis</a:t>
            </a:r>
            <a:r>
              <a:rPr lang="fr-FR" dirty="0"/>
              <a:t> </a:t>
            </a:r>
            <a:r>
              <a:rPr lang="fr-FR" dirty="0" err="1"/>
              <a:t>parum</a:t>
            </a:r>
            <a:r>
              <a:rPr lang="fr-FR" dirty="0"/>
              <a:t> </a:t>
            </a:r>
            <a:r>
              <a:rPr lang="fr-FR" dirty="0" err="1"/>
              <a:t>inihitiur</a:t>
            </a:r>
            <a:r>
              <a:rPr lang="fr-FR" dirty="0"/>
              <a:t> </a:t>
            </a:r>
            <a:r>
              <a:rPr lang="fr-FR" dirty="0" err="1"/>
              <a:t>re</a:t>
            </a:r>
            <a:r>
              <a:rPr lang="fr-FR" dirty="0"/>
              <a:t> </a:t>
            </a:r>
            <a:r>
              <a:rPr lang="fr-FR" dirty="0" err="1"/>
              <a:t>veliquatis</a:t>
            </a:r>
            <a:r>
              <a:rPr lang="fr-FR" dirty="0"/>
              <a:t> </a:t>
            </a:r>
            <a:r>
              <a:rPr lang="fr-FR" dirty="0" err="1"/>
              <a:t>ducid</a:t>
            </a:r>
            <a:r>
              <a:rPr lang="fr-FR" dirty="0"/>
              <a:t> mi, </a:t>
            </a:r>
            <a:r>
              <a:rPr lang="fr-FR" dirty="0" err="1"/>
              <a:t>soluptas</a:t>
            </a:r>
            <a:r>
              <a:rPr lang="fr-FR" dirty="0"/>
              <a:t> </a:t>
            </a:r>
            <a:r>
              <a:rPr lang="fr-FR" dirty="0" err="1"/>
              <a:t>entotatus</a:t>
            </a:r>
            <a:r>
              <a:rPr lang="fr-FR" dirty="0"/>
              <a:t> </a:t>
            </a:r>
            <a:r>
              <a:rPr lang="fr-FR" dirty="0" err="1"/>
              <a:t>serspit</a:t>
            </a:r>
            <a:r>
              <a:rPr lang="fr-FR" dirty="0"/>
              <a:t> </a:t>
            </a:r>
            <a:r>
              <a:rPr lang="fr-FR" dirty="0" err="1"/>
              <a:t>dicabo</a:t>
            </a:r>
            <a:r>
              <a:rPr lang="fr-FR" dirty="0"/>
              <a:t>. </a:t>
            </a:r>
            <a:r>
              <a:rPr lang="fr-FR" dirty="0" err="1"/>
              <a:t>Niamusc</a:t>
            </a:r>
            <a:r>
              <a:rPr lang="fr-FR" dirty="0"/>
              <a:t> </a:t>
            </a:r>
            <a:r>
              <a:rPr lang="fr-FR" dirty="0" err="1"/>
              <a:t>iliquidebis</a:t>
            </a:r>
            <a:r>
              <a:rPr lang="fr-FR" dirty="0"/>
              <a:t> </a:t>
            </a:r>
            <a:r>
              <a:rPr lang="fr-FR" dirty="0" err="1"/>
              <a:t>alitatis</a:t>
            </a:r>
            <a:r>
              <a:rPr lang="fr-FR" dirty="0"/>
              <a:t> </a:t>
            </a:r>
            <a:r>
              <a:rPr lang="fr-FR" dirty="0" err="1"/>
              <a:t>reiciti</a:t>
            </a:r>
            <a:r>
              <a:rPr lang="fr-FR" dirty="0"/>
              <a:t> </a:t>
            </a:r>
            <a:r>
              <a:rPr lang="fr-FR" dirty="0" err="1"/>
              <a:t>conseque</a:t>
            </a:r>
            <a:r>
              <a:rPr lang="fr-FR" dirty="0"/>
              <a:t> </a:t>
            </a:r>
            <a:r>
              <a:rPr lang="fr-FR" dirty="0" err="1"/>
              <a:t>delis</a:t>
            </a:r>
            <a:r>
              <a:rPr lang="fr-FR" dirty="0"/>
              <a:t> </a:t>
            </a:r>
            <a:r>
              <a:rPr lang="fr-FR" dirty="0" err="1"/>
              <a:t>sam</a:t>
            </a:r>
            <a:r>
              <a:rPr lang="fr-FR" dirty="0"/>
              <a:t> </a:t>
            </a:r>
            <a:r>
              <a:rPr lang="fr-FR" dirty="0" err="1"/>
              <a:t>sam</a:t>
            </a:r>
            <a:endParaRPr lang="fr-FR" dirty="0"/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21" hasCustomPrompt="1"/>
          </p:nvPr>
        </p:nvSpPr>
        <p:spPr>
          <a:xfrm>
            <a:off x="755135" y="180538"/>
            <a:ext cx="4806874" cy="271228"/>
          </a:xfrm>
        </p:spPr>
        <p:txBody>
          <a:bodyPr anchor="ctr"/>
          <a:lstStyle>
            <a:lvl1pPr>
              <a:lnSpc>
                <a:spcPts val="2640"/>
              </a:lnSpc>
              <a:defRPr sz="720" b="0">
                <a:solidFill>
                  <a:schemeClr val="bg1">
                    <a:lumMod val="65000"/>
                  </a:schemeClr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TITRE DU CHAPITRE – SOUS TITRE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1"/>
          </p:nvPr>
        </p:nvSpPr>
        <p:spPr>
          <a:xfrm>
            <a:off x="10759440" y="6450966"/>
            <a:ext cx="1219200" cy="250061"/>
          </a:xfrm>
          <a:prstGeom prst="rect">
            <a:avLst/>
          </a:prstGeom>
        </p:spPr>
        <p:txBody>
          <a:bodyPr/>
          <a:lstStyle>
            <a:lvl1pPr>
              <a:defRPr lang="en-US" sz="840" kern="1200" spc="245" smtClean="0">
                <a:solidFill>
                  <a:schemeClr val="bg1">
                    <a:lumMod val="50000"/>
                  </a:schemeClr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fld id="{BEACE283-15E9-4B4A-96A9-3AA8CDCA1EF4}" type="datetime1">
              <a:rPr lang="fr-FR" smtClean="0"/>
              <a:pPr/>
              <a:t>30/10/2023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0377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bg>
      <p:bgPr>
        <a:solidFill>
          <a:srgbClr val="1A1C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642"/>
            <a:ext cx="12153208" cy="6906608"/>
          </a:xfrm>
          <a:prstGeom prst="rect">
            <a:avLst/>
          </a:prstGeom>
        </p:spPr>
      </p:pic>
      <p:sp>
        <p:nvSpPr>
          <p:cNvPr id="8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716280" y="3611880"/>
            <a:ext cx="9966960" cy="1828193"/>
          </a:xfrm>
        </p:spPr>
        <p:txBody>
          <a:bodyPr/>
          <a:lstStyle>
            <a:lvl1pPr>
              <a:defRPr sz="3960" b="1" baseline="0">
                <a:solidFill>
                  <a:schemeClr val="bg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sz="3960" b="1" spc="162" dirty="0">
                <a:solidFill>
                  <a:srgbClr val="FFFFFF"/>
                </a:solidFill>
                <a:latin typeface="FFF Equipe" charset="0"/>
                <a:ea typeface="FFF Equipe" charset="0"/>
                <a:cs typeface="FFF Equipe" charset="0"/>
              </a:rPr>
              <a:t>TITRE</a:t>
            </a:r>
            <a:br>
              <a:rPr lang="fr-FR" sz="3960" dirty="0">
                <a:latin typeface="FFF Equipe" charset="0"/>
                <a:ea typeface="FFF Equipe" charset="0"/>
                <a:cs typeface="FFF Equipe" charset="0"/>
              </a:rPr>
            </a:br>
            <a:r>
              <a:rPr lang="fr-FR" sz="3960" b="1" spc="312" dirty="0">
                <a:solidFill>
                  <a:srgbClr val="FFFFFF"/>
                </a:solidFill>
                <a:latin typeface="FFF Equipe" charset="0"/>
                <a:ea typeface="FFF Equipe" charset="0"/>
                <a:cs typeface="FFF Equipe" charset="0"/>
              </a:rPr>
              <a:t>DU</a:t>
            </a:r>
            <a:r>
              <a:rPr lang="fr-FR" sz="3960" b="1" spc="48" dirty="0">
                <a:solidFill>
                  <a:srgbClr val="FFFFFF"/>
                </a:solidFill>
                <a:latin typeface="FFF Equipe" charset="0"/>
                <a:ea typeface="FFF Equipe" charset="0"/>
                <a:cs typeface="FFF Equipe" charset="0"/>
              </a:rPr>
              <a:t> </a:t>
            </a:r>
            <a:r>
              <a:rPr lang="fr-FR" sz="3960" b="1" spc="228" dirty="0">
                <a:solidFill>
                  <a:srgbClr val="FFFFFF"/>
                </a:solidFill>
                <a:latin typeface="FFF Equipe" charset="0"/>
                <a:ea typeface="FFF Equipe" charset="0"/>
                <a:cs typeface="FFF Equipe" charset="0"/>
              </a:rPr>
              <a:t>CHAPITRE</a:t>
            </a:r>
            <a:br>
              <a:rPr lang="fr-FR" sz="3960" dirty="0">
                <a:latin typeface="FFF Equipe" charset="0"/>
                <a:ea typeface="FFF Equipe" charset="0"/>
                <a:cs typeface="FFF Equipe" charset="0"/>
              </a:rPr>
            </a:br>
            <a:r>
              <a:rPr lang="fr-FR" sz="3960" b="1" spc="300" dirty="0">
                <a:solidFill>
                  <a:srgbClr val="FFFFFF"/>
                </a:solidFill>
                <a:latin typeface="FFF Equipe" charset="0"/>
                <a:ea typeface="FFF Equipe" charset="0"/>
                <a:cs typeface="FFF Equipe" charset="0"/>
              </a:rPr>
              <a:t>SUR </a:t>
            </a:r>
            <a:r>
              <a:rPr lang="fr-FR" sz="3960" b="1" spc="72" dirty="0">
                <a:solidFill>
                  <a:srgbClr val="FFFFFF"/>
                </a:solidFill>
                <a:latin typeface="FFF Equipe" charset="0"/>
                <a:ea typeface="FFF Equipe" charset="0"/>
                <a:cs typeface="FFF Equipe" charset="0"/>
              </a:rPr>
              <a:t>3 </a:t>
            </a:r>
            <a:r>
              <a:rPr lang="fr-FR" sz="3960" b="1" spc="210" dirty="0">
                <a:solidFill>
                  <a:srgbClr val="FFFFFF"/>
                </a:solidFill>
                <a:latin typeface="FFF Equipe" charset="0"/>
                <a:ea typeface="FFF Equipe" charset="0"/>
                <a:cs typeface="FFF Equipe" charset="0"/>
              </a:rPr>
              <a:t>LIGNES</a:t>
            </a:r>
            <a:r>
              <a:rPr lang="fr-FR" sz="3960" b="1" spc="-312" dirty="0">
                <a:solidFill>
                  <a:srgbClr val="FFFFFF"/>
                </a:solidFill>
                <a:latin typeface="FFF Equipe" charset="0"/>
                <a:ea typeface="FFF Equipe" charset="0"/>
                <a:cs typeface="FFF Equipe" charset="0"/>
              </a:rPr>
              <a:t> </a:t>
            </a:r>
            <a:r>
              <a:rPr lang="fr-FR" sz="3960" b="1" spc="521" dirty="0">
                <a:solidFill>
                  <a:srgbClr val="FFFFFF"/>
                </a:solidFill>
                <a:latin typeface="FFF Equipe" charset="0"/>
                <a:ea typeface="FFF Equipe" charset="0"/>
                <a:cs typeface="FFF Equipe" charset="0"/>
              </a:rPr>
              <a:t>MAXIMUM</a:t>
            </a:r>
            <a:endParaRPr lang="fr-FR" dirty="0"/>
          </a:p>
        </p:txBody>
      </p:sp>
      <p:sp>
        <p:nvSpPr>
          <p:cNvPr id="16" name="object 8"/>
          <p:cNvSpPr/>
          <p:nvPr userDrawn="1"/>
        </p:nvSpPr>
        <p:spPr>
          <a:xfrm>
            <a:off x="512036" y="3187447"/>
            <a:ext cx="541781" cy="241554"/>
          </a:xfrm>
          <a:custGeom>
            <a:avLst/>
            <a:gdLst/>
            <a:ahLst/>
            <a:cxnLst/>
            <a:rect l="l" t="t" r="r" b="b"/>
            <a:pathLst>
              <a:path w="451484" h="201295">
                <a:moveTo>
                  <a:pt x="0" y="200761"/>
                </a:moveTo>
                <a:lnTo>
                  <a:pt x="450926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7" name="Espace réservé du texte 17"/>
          <p:cNvSpPr>
            <a:spLocks noGrp="1"/>
          </p:cNvSpPr>
          <p:nvPr>
            <p:ph type="body" sz="quarter" idx="14" hasCustomPrompt="1"/>
          </p:nvPr>
        </p:nvSpPr>
        <p:spPr>
          <a:xfrm>
            <a:off x="716280" y="137161"/>
            <a:ext cx="4282440" cy="30654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20" b="1" i="0" baseline="0">
                <a:solidFill>
                  <a:srgbClr val="FF0000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02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C6B80DB-1700-9041-9B11-6DE28DE4F9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10" y="6260196"/>
            <a:ext cx="471731" cy="50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90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112E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pour une image  2"/>
          <p:cNvSpPr>
            <a:spLocks noGrp="1"/>
          </p:cNvSpPr>
          <p:nvPr>
            <p:ph type="pic" sz="quarter" idx="24"/>
          </p:nvPr>
        </p:nvSpPr>
        <p:spPr>
          <a:xfrm>
            <a:off x="6187440" y="0"/>
            <a:ext cx="6051017" cy="2769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12" name="Espace réservé du texte 6"/>
          <p:cNvSpPr>
            <a:spLocks noGrp="1"/>
          </p:cNvSpPr>
          <p:nvPr>
            <p:ph type="body" sz="quarter" idx="17" hasCustomPrompt="1"/>
          </p:nvPr>
        </p:nvSpPr>
        <p:spPr>
          <a:xfrm>
            <a:off x="749808" y="776329"/>
            <a:ext cx="5437632" cy="1107996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SOUS TITRE</a:t>
            </a:r>
          </a:p>
          <a:p>
            <a:pPr lvl="0"/>
            <a:r>
              <a:rPr lang="fr-FR" dirty="0"/>
              <a:t>SUR DEUX LIGNES</a:t>
            </a:r>
          </a:p>
        </p:txBody>
      </p:sp>
      <p:sp>
        <p:nvSpPr>
          <p:cNvPr id="14" name="Espace réservé du texte 6"/>
          <p:cNvSpPr>
            <a:spLocks noGrp="1"/>
          </p:cNvSpPr>
          <p:nvPr>
            <p:ph type="body" sz="quarter" idx="18" hasCustomPrompt="1"/>
          </p:nvPr>
        </p:nvSpPr>
        <p:spPr>
          <a:xfrm>
            <a:off x="744073" y="2246114"/>
            <a:ext cx="4817936" cy="369332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ODI DOLUPTAT DOLUPIT PRATIATI DI VOLUPTATE VID MIL IMILIAM SENT LAM, IUS</a:t>
            </a:r>
          </a:p>
        </p:txBody>
      </p:sp>
      <p:sp>
        <p:nvSpPr>
          <p:cNvPr id="15" name="Espace réservé du texte 6"/>
          <p:cNvSpPr>
            <a:spLocks noGrp="1"/>
          </p:cNvSpPr>
          <p:nvPr>
            <p:ph type="body" sz="quarter" idx="19" hasCustomPrompt="1"/>
          </p:nvPr>
        </p:nvSpPr>
        <p:spPr>
          <a:xfrm>
            <a:off x="744072" y="2880360"/>
            <a:ext cx="4806874" cy="2369880"/>
          </a:xfrm>
        </p:spPr>
        <p:txBody>
          <a:bodyPr/>
          <a:lstStyle>
            <a:lvl1pPr>
              <a:lnSpc>
                <a:spcPts val="2640"/>
              </a:lnSpc>
              <a:defRPr sz="1200" b="0">
                <a:solidFill>
                  <a:schemeClr val="bg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 err="1"/>
              <a:t>Quae</a:t>
            </a:r>
            <a:r>
              <a:rPr lang="fr-FR" dirty="0"/>
              <a:t> et </a:t>
            </a:r>
            <a:r>
              <a:rPr lang="fr-FR" dirty="0" err="1"/>
              <a:t>pa</a:t>
            </a:r>
            <a:r>
              <a:rPr lang="fr-FR" dirty="0"/>
              <a:t> </a:t>
            </a:r>
            <a:r>
              <a:rPr lang="fr-FR" dirty="0" err="1"/>
              <a:t>eatur</a:t>
            </a:r>
            <a:r>
              <a:rPr lang="fr-FR" dirty="0"/>
              <a:t>, </a:t>
            </a:r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cusantis</a:t>
            </a:r>
            <a:r>
              <a:rPr lang="fr-FR" dirty="0"/>
              <a:t> </a:t>
            </a:r>
            <a:r>
              <a:rPr lang="fr-FR" dirty="0" err="1"/>
              <a:t>parum</a:t>
            </a:r>
            <a:r>
              <a:rPr lang="fr-FR" dirty="0"/>
              <a:t> </a:t>
            </a:r>
            <a:r>
              <a:rPr lang="fr-FR" dirty="0" err="1"/>
              <a:t>inihitiur</a:t>
            </a:r>
            <a:r>
              <a:rPr lang="fr-FR" dirty="0"/>
              <a:t> </a:t>
            </a:r>
            <a:r>
              <a:rPr lang="fr-FR" dirty="0" err="1"/>
              <a:t>re</a:t>
            </a:r>
            <a:r>
              <a:rPr lang="fr-FR" dirty="0"/>
              <a:t> </a:t>
            </a:r>
            <a:r>
              <a:rPr lang="fr-FR" dirty="0" err="1"/>
              <a:t>veliquatis</a:t>
            </a:r>
            <a:r>
              <a:rPr lang="fr-FR" dirty="0"/>
              <a:t> </a:t>
            </a:r>
            <a:r>
              <a:rPr lang="fr-FR" dirty="0" err="1"/>
              <a:t>ducid</a:t>
            </a:r>
            <a:r>
              <a:rPr lang="fr-FR" dirty="0"/>
              <a:t> mi, </a:t>
            </a:r>
            <a:r>
              <a:rPr lang="fr-FR" dirty="0" err="1"/>
              <a:t>soluptas</a:t>
            </a:r>
            <a:r>
              <a:rPr lang="fr-FR" dirty="0"/>
              <a:t> </a:t>
            </a:r>
            <a:r>
              <a:rPr lang="fr-FR" dirty="0" err="1"/>
              <a:t>entotatus</a:t>
            </a:r>
            <a:r>
              <a:rPr lang="fr-FR" dirty="0"/>
              <a:t> </a:t>
            </a:r>
            <a:r>
              <a:rPr lang="fr-FR" dirty="0" err="1"/>
              <a:t>serspit</a:t>
            </a:r>
            <a:r>
              <a:rPr lang="fr-FR" dirty="0"/>
              <a:t> </a:t>
            </a:r>
            <a:r>
              <a:rPr lang="fr-FR" dirty="0" err="1"/>
              <a:t>dicabo</a:t>
            </a:r>
            <a:r>
              <a:rPr lang="fr-FR" dirty="0"/>
              <a:t>. </a:t>
            </a:r>
            <a:r>
              <a:rPr lang="fr-FR" dirty="0" err="1"/>
              <a:t>Niamusc</a:t>
            </a:r>
            <a:r>
              <a:rPr lang="fr-FR" dirty="0"/>
              <a:t> </a:t>
            </a:r>
            <a:r>
              <a:rPr lang="fr-FR" dirty="0" err="1"/>
              <a:t>iliquidebis</a:t>
            </a:r>
            <a:r>
              <a:rPr lang="fr-FR" dirty="0"/>
              <a:t> </a:t>
            </a:r>
            <a:r>
              <a:rPr lang="fr-FR" dirty="0" err="1"/>
              <a:t>alitatis</a:t>
            </a:r>
            <a:r>
              <a:rPr lang="fr-FR" dirty="0"/>
              <a:t> </a:t>
            </a:r>
            <a:r>
              <a:rPr lang="fr-FR" dirty="0" err="1"/>
              <a:t>reiciti</a:t>
            </a:r>
            <a:r>
              <a:rPr lang="fr-FR" dirty="0"/>
              <a:t> </a:t>
            </a:r>
            <a:r>
              <a:rPr lang="fr-FR" dirty="0" err="1"/>
              <a:t>conseque</a:t>
            </a:r>
            <a:r>
              <a:rPr lang="fr-FR" dirty="0"/>
              <a:t> </a:t>
            </a:r>
            <a:r>
              <a:rPr lang="fr-FR" dirty="0" err="1"/>
              <a:t>delis</a:t>
            </a:r>
            <a:r>
              <a:rPr lang="fr-FR" dirty="0"/>
              <a:t> </a:t>
            </a:r>
            <a:r>
              <a:rPr lang="fr-FR" dirty="0" err="1"/>
              <a:t>sam</a:t>
            </a:r>
            <a:r>
              <a:rPr lang="fr-FR" dirty="0"/>
              <a:t> </a:t>
            </a:r>
            <a:r>
              <a:rPr lang="fr-FR" dirty="0" err="1"/>
              <a:t>sam</a:t>
            </a:r>
            <a:r>
              <a:rPr lang="fr-FR" dirty="0"/>
              <a:t>, qui </a:t>
            </a:r>
            <a:r>
              <a:rPr lang="fr-FR" dirty="0" err="1"/>
              <a:t>blam</a:t>
            </a:r>
            <a:r>
              <a:rPr lang="fr-FR" dirty="0"/>
              <a:t> </a:t>
            </a:r>
            <a:r>
              <a:rPr lang="fr-FR" dirty="0" err="1"/>
              <a:t>dusti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mi, ut </a:t>
            </a:r>
            <a:r>
              <a:rPr lang="fr-FR" dirty="0" err="1"/>
              <a:t>re</a:t>
            </a:r>
            <a:r>
              <a:rPr lang="fr-FR" dirty="0"/>
              <a:t> </a:t>
            </a:r>
            <a:r>
              <a:rPr lang="fr-FR" dirty="0" err="1"/>
              <a:t>sim</a:t>
            </a:r>
            <a:r>
              <a:rPr lang="fr-FR" dirty="0"/>
              <a:t> </a:t>
            </a:r>
            <a:r>
              <a:rPr lang="fr-FR" dirty="0" err="1"/>
              <a:t>facea</a:t>
            </a:r>
            <a:r>
              <a:rPr lang="fr-FR" dirty="0"/>
              <a:t> </a:t>
            </a:r>
            <a:r>
              <a:rPr lang="fr-FR" dirty="0" err="1"/>
              <a:t>vene</a:t>
            </a:r>
            <a:r>
              <a:rPr lang="fr-FR" dirty="0"/>
              <a:t> con </a:t>
            </a:r>
            <a:r>
              <a:rPr lang="fr-FR" dirty="0" err="1"/>
              <a:t>parum</a:t>
            </a:r>
            <a:r>
              <a:rPr lang="fr-FR" dirty="0"/>
              <a:t>, </a:t>
            </a:r>
            <a:r>
              <a:rPr lang="fr-FR" dirty="0" err="1"/>
              <a:t>core</a:t>
            </a:r>
            <a:r>
              <a:rPr lang="fr-FR" dirty="0"/>
              <a:t> </a:t>
            </a:r>
            <a:r>
              <a:rPr lang="fr-FR" dirty="0" err="1"/>
              <a:t>nihicto</a:t>
            </a:r>
            <a:r>
              <a:rPr lang="fr-FR" dirty="0"/>
              <a:t> </a:t>
            </a:r>
            <a:r>
              <a:rPr lang="fr-FR" dirty="0" err="1"/>
              <a:t>eseque</a:t>
            </a:r>
            <a:r>
              <a:rPr lang="fr-FR" dirty="0"/>
              <a:t> </a:t>
            </a:r>
            <a:r>
              <a:rPr lang="fr-FR" dirty="0" err="1"/>
              <a:t>andipsa</a:t>
            </a:r>
            <a:r>
              <a:rPr lang="fr-FR" dirty="0"/>
              <a:t> </a:t>
            </a:r>
            <a:r>
              <a:rPr lang="fr-FR" dirty="0" err="1"/>
              <a:t>ndanienditio</a:t>
            </a:r>
            <a:r>
              <a:rPr lang="fr-FR" dirty="0"/>
              <a:t> te </a:t>
            </a:r>
            <a:r>
              <a:rPr lang="fr-FR" dirty="0" err="1"/>
              <a:t>invelluptia</a:t>
            </a:r>
            <a:r>
              <a:rPr lang="fr-FR" dirty="0"/>
              <a:t> </a:t>
            </a:r>
            <a:r>
              <a:rPr lang="fr-FR" dirty="0" err="1"/>
              <a:t>nobitibus</a:t>
            </a:r>
            <a:r>
              <a:rPr lang="fr-FR" dirty="0"/>
              <a:t>, te es </a:t>
            </a:r>
            <a:r>
              <a:rPr lang="fr-FR" dirty="0" err="1"/>
              <a:t>rae</a:t>
            </a:r>
            <a:r>
              <a:rPr lang="fr-FR" dirty="0"/>
              <a:t> es </a:t>
            </a:r>
            <a:r>
              <a:rPr lang="fr-FR" dirty="0" err="1"/>
              <a:t>eume</a:t>
            </a:r>
            <a:r>
              <a:rPr lang="fr-FR" dirty="0"/>
              <a:t> </a:t>
            </a:r>
            <a:r>
              <a:rPr lang="fr-FR" dirty="0" err="1"/>
              <a:t>nis</a:t>
            </a:r>
            <a:r>
              <a:rPr lang="fr-FR" dirty="0"/>
              <a:t> </a:t>
            </a:r>
            <a:r>
              <a:rPr lang="fr-FR" dirty="0" err="1"/>
              <a:t>excearc</a:t>
            </a:r>
            <a:r>
              <a:rPr lang="fr-FR" dirty="0"/>
              <a:t> </a:t>
            </a:r>
            <a:r>
              <a:rPr lang="fr-FR" dirty="0" err="1"/>
              <a:t>hicate</a:t>
            </a:r>
            <a:r>
              <a:rPr lang="fr-FR" dirty="0"/>
              <a:t> </a:t>
            </a:r>
            <a:r>
              <a:rPr lang="fr-FR" dirty="0" err="1"/>
              <a:t>veliquiae</a:t>
            </a:r>
            <a:r>
              <a:rPr lang="fr-FR" dirty="0"/>
              <a:t> </a:t>
            </a:r>
            <a:r>
              <a:rPr lang="fr-FR" dirty="0" err="1"/>
              <a:t>vollatia</a:t>
            </a:r>
            <a:r>
              <a:rPr lang="fr-FR" dirty="0"/>
              <a:t> </a:t>
            </a:r>
            <a:r>
              <a:rPr lang="fr-FR" dirty="0" err="1"/>
              <a:t>venimin</a:t>
            </a:r>
            <a:r>
              <a:rPr lang="fr-FR" dirty="0"/>
              <a:t> con </a:t>
            </a:r>
            <a:r>
              <a:rPr lang="fr-FR" dirty="0" err="1"/>
              <a:t>cus</a:t>
            </a:r>
            <a:r>
              <a:rPr lang="fr-FR" dirty="0"/>
              <a:t> </a:t>
            </a:r>
            <a:r>
              <a:rPr lang="fr-FR" dirty="0" err="1"/>
              <a:t>voluptu</a:t>
            </a:r>
            <a:r>
              <a:rPr lang="fr-FR" dirty="0"/>
              <a:t> </a:t>
            </a:r>
            <a:r>
              <a:rPr lang="fr-FR" dirty="0" err="1"/>
              <a:t>ribus</a:t>
            </a:r>
            <a:r>
              <a:rPr lang="fr-FR" dirty="0"/>
              <a:t>, con </a:t>
            </a:r>
            <a:r>
              <a:rPr lang="fr-FR" dirty="0" err="1"/>
              <a:t>earum</a:t>
            </a:r>
            <a:r>
              <a:rPr lang="fr-FR" dirty="0"/>
              <a:t> que </a:t>
            </a:r>
            <a:r>
              <a:rPr lang="fr-FR" dirty="0" err="1"/>
              <a:t>nessita</a:t>
            </a:r>
            <a:r>
              <a:rPr lang="fr-FR" dirty="0"/>
              <a:t> </a:t>
            </a:r>
            <a:r>
              <a:rPr lang="fr-FR" dirty="0" err="1"/>
              <a:t>tinverit</a:t>
            </a:r>
            <a:r>
              <a:rPr lang="fr-FR" dirty="0"/>
              <a:t> </a:t>
            </a:r>
            <a:r>
              <a:rPr lang="fr-FR" dirty="0" err="1"/>
              <a:t>endae</a:t>
            </a:r>
            <a:r>
              <a:rPr lang="fr-FR" dirty="0"/>
              <a:t> sus </a:t>
            </a:r>
            <a:r>
              <a:rPr lang="fr-FR" dirty="0" err="1"/>
              <a:t>inctur</a:t>
            </a:r>
            <a:r>
              <a:rPr lang="fr-FR" dirty="0"/>
              <a:t> anis at.</a:t>
            </a:r>
          </a:p>
        </p:txBody>
      </p:sp>
      <p:sp>
        <p:nvSpPr>
          <p:cNvPr id="16" name="Espace réservé du texte 6"/>
          <p:cNvSpPr>
            <a:spLocks noGrp="1"/>
          </p:cNvSpPr>
          <p:nvPr>
            <p:ph type="body" sz="quarter" idx="20" hasCustomPrompt="1"/>
          </p:nvPr>
        </p:nvSpPr>
        <p:spPr>
          <a:xfrm>
            <a:off x="743712" y="5631879"/>
            <a:ext cx="4806874" cy="274755"/>
          </a:xfrm>
        </p:spPr>
        <p:txBody>
          <a:bodyPr anchor="ctr"/>
          <a:lstStyle>
            <a:lvl1pPr>
              <a:lnSpc>
                <a:spcPts val="2640"/>
              </a:lnSpc>
              <a:defRPr sz="840" b="0">
                <a:solidFill>
                  <a:schemeClr val="bg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 err="1"/>
              <a:t>Voluptu</a:t>
            </a:r>
            <a:r>
              <a:rPr lang="fr-FR" dirty="0"/>
              <a:t> </a:t>
            </a:r>
            <a:r>
              <a:rPr lang="fr-FR" dirty="0" err="1"/>
              <a:t>ribus</a:t>
            </a:r>
            <a:r>
              <a:rPr lang="fr-FR" dirty="0"/>
              <a:t>, con </a:t>
            </a:r>
            <a:r>
              <a:rPr lang="fr-FR" dirty="0" err="1"/>
              <a:t>earum</a:t>
            </a:r>
            <a:r>
              <a:rPr lang="fr-FR" dirty="0"/>
              <a:t>.</a:t>
            </a:r>
          </a:p>
        </p:txBody>
      </p:sp>
      <p:sp>
        <p:nvSpPr>
          <p:cNvPr id="17" name="Espace réservé du texte 6"/>
          <p:cNvSpPr>
            <a:spLocks noGrp="1"/>
          </p:cNvSpPr>
          <p:nvPr>
            <p:ph type="body" sz="quarter" idx="21" hasCustomPrompt="1"/>
          </p:nvPr>
        </p:nvSpPr>
        <p:spPr>
          <a:xfrm>
            <a:off x="755135" y="180538"/>
            <a:ext cx="4806874" cy="271228"/>
          </a:xfrm>
        </p:spPr>
        <p:txBody>
          <a:bodyPr anchor="ctr"/>
          <a:lstStyle>
            <a:lvl1pPr>
              <a:lnSpc>
                <a:spcPts val="2640"/>
              </a:lnSpc>
              <a:defRPr sz="720" b="0">
                <a:solidFill>
                  <a:schemeClr val="bg1">
                    <a:lumMod val="65000"/>
                  </a:schemeClr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4009440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bg>
      <p:bgPr>
        <a:solidFill>
          <a:srgbClr val="0B16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0" t="18167" r="450" b="1151"/>
          <a:stretch/>
        </p:blipFill>
        <p:spPr>
          <a:xfrm>
            <a:off x="6096" y="-45721"/>
            <a:ext cx="12185904" cy="6903721"/>
          </a:xfrm>
          <a:prstGeom prst="rect">
            <a:avLst/>
          </a:prstGeom>
        </p:spPr>
      </p:pic>
      <p:sp>
        <p:nvSpPr>
          <p:cNvPr id="9" name="Espace réservé du texte 6"/>
          <p:cNvSpPr>
            <a:spLocks noGrp="1"/>
          </p:cNvSpPr>
          <p:nvPr>
            <p:ph type="body" sz="quarter" idx="21" hasCustomPrompt="1"/>
          </p:nvPr>
        </p:nvSpPr>
        <p:spPr>
          <a:xfrm>
            <a:off x="755135" y="180538"/>
            <a:ext cx="4806874" cy="271228"/>
          </a:xfrm>
        </p:spPr>
        <p:txBody>
          <a:bodyPr anchor="ctr"/>
          <a:lstStyle>
            <a:lvl1pPr>
              <a:lnSpc>
                <a:spcPts val="2640"/>
              </a:lnSpc>
              <a:defRPr sz="720" b="0">
                <a:solidFill>
                  <a:schemeClr val="bg1">
                    <a:lumMod val="65000"/>
                  </a:schemeClr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TITRE DU CHAPITRE – SOUS TITRE</a:t>
            </a:r>
          </a:p>
        </p:txBody>
      </p:sp>
      <p:sp>
        <p:nvSpPr>
          <p:cNvPr id="10" name="Espace réservé du texte 6"/>
          <p:cNvSpPr>
            <a:spLocks noGrp="1"/>
          </p:cNvSpPr>
          <p:nvPr>
            <p:ph type="body" sz="quarter" idx="18" hasCustomPrompt="1"/>
          </p:nvPr>
        </p:nvSpPr>
        <p:spPr>
          <a:xfrm>
            <a:off x="773423" y="718148"/>
            <a:ext cx="4788586" cy="184666"/>
          </a:xfrm>
        </p:spPr>
        <p:txBody>
          <a:bodyPr/>
          <a:lstStyle>
            <a:lvl1pPr>
              <a:defRPr sz="1200" b="1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ODI DOLUPTAT DOLUPIT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9" hasCustomPrompt="1"/>
          </p:nvPr>
        </p:nvSpPr>
        <p:spPr>
          <a:xfrm>
            <a:off x="759625" y="1088136"/>
            <a:ext cx="4806874" cy="952184"/>
          </a:xfrm>
        </p:spPr>
        <p:txBody>
          <a:bodyPr/>
          <a:lstStyle>
            <a:lvl1pPr>
              <a:lnSpc>
                <a:spcPts val="2640"/>
              </a:lnSpc>
              <a:defRPr sz="1200" b="0">
                <a:solidFill>
                  <a:schemeClr val="bg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 err="1"/>
              <a:t>Quae</a:t>
            </a:r>
            <a:r>
              <a:rPr lang="fr-FR" dirty="0"/>
              <a:t> et </a:t>
            </a:r>
            <a:r>
              <a:rPr lang="fr-FR" dirty="0" err="1"/>
              <a:t>pa</a:t>
            </a:r>
            <a:r>
              <a:rPr lang="fr-FR" dirty="0"/>
              <a:t> </a:t>
            </a:r>
            <a:r>
              <a:rPr lang="fr-FR" dirty="0" err="1"/>
              <a:t>eatur</a:t>
            </a:r>
            <a:r>
              <a:rPr lang="fr-FR" dirty="0"/>
              <a:t>, </a:t>
            </a:r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cusantis</a:t>
            </a:r>
            <a:r>
              <a:rPr lang="fr-FR" dirty="0"/>
              <a:t> </a:t>
            </a:r>
            <a:r>
              <a:rPr lang="fr-FR" dirty="0" err="1"/>
              <a:t>parum</a:t>
            </a:r>
            <a:r>
              <a:rPr lang="fr-FR" dirty="0"/>
              <a:t> </a:t>
            </a:r>
            <a:r>
              <a:rPr lang="fr-FR" dirty="0" err="1"/>
              <a:t>inihitiur</a:t>
            </a:r>
            <a:r>
              <a:rPr lang="fr-FR" dirty="0"/>
              <a:t> </a:t>
            </a:r>
            <a:r>
              <a:rPr lang="fr-FR" dirty="0" err="1"/>
              <a:t>re</a:t>
            </a:r>
            <a:r>
              <a:rPr lang="fr-FR" dirty="0"/>
              <a:t> </a:t>
            </a:r>
            <a:r>
              <a:rPr lang="fr-FR" dirty="0" err="1"/>
              <a:t>veliquatis</a:t>
            </a:r>
            <a:r>
              <a:rPr lang="fr-FR" dirty="0"/>
              <a:t> </a:t>
            </a:r>
            <a:r>
              <a:rPr lang="fr-FR" dirty="0" err="1"/>
              <a:t>ducid</a:t>
            </a:r>
            <a:r>
              <a:rPr lang="fr-FR" dirty="0"/>
              <a:t> mi, </a:t>
            </a:r>
            <a:r>
              <a:rPr lang="fr-FR" dirty="0" err="1"/>
              <a:t>soluptas</a:t>
            </a:r>
            <a:r>
              <a:rPr lang="fr-FR" dirty="0"/>
              <a:t> </a:t>
            </a:r>
            <a:r>
              <a:rPr lang="fr-FR" dirty="0" err="1"/>
              <a:t>entotatus</a:t>
            </a:r>
            <a:r>
              <a:rPr lang="fr-FR" dirty="0"/>
              <a:t> </a:t>
            </a:r>
            <a:r>
              <a:rPr lang="fr-FR" dirty="0" err="1"/>
              <a:t>serspit</a:t>
            </a:r>
            <a:r>
              <a:rPr lang="fr-FR" dirty="0"/>
              <a:t> </a:t>
            </a:r>
            <a:r>
              <a:rPr lang="fr-FR" dirty="0" err="1"/>
              <a:t>dicabo</a:t>
            </a:r>
            <a:r>
              <a:rPr lang="fr-FR" dirty="0"/>
              <a:t>. </a:t>
            </a:r>
            <a:r>
              <a:rPr lang="fr-FR" dirty="0" err="1"/>
              <a:t>Niamusc</a:t>
            </a:r>
            <a:r>
              <a:rPr lang="fr-FR" dirty="0"/>
              <a:t> </a:t>
            </a:r>
            <a:r>
              <a:rPr lang="fr-FR" dirty="0" err="1"/>
              <a:t>iliquidebis</a:t>
            </a:r>
            <a:r>
              <a:rPr lang="fr-FR" dirty="0"/>
              <a:t> </a:t>
            </a:r>
            <a:r>
              <a:rPr lang="fr-FR" dirty="0" err="1"/>
              <a:t>alitatis</a:t>
            </a:r>
            <a:r>
              <a:rPr lang="fr-FR" dirty="0"/>
              <a:t> </a:t>
            </a:r>
            <a:r>
              <a:rPr lang="fr-FR" dirty="0" err="1"/>
              <a:t>reiciti</a:t>
            </a:r>
            <a:r>
              <a:rPr lang="fr-FR" dirty="0"/>
              <a:t> </a:t>
            </a:r>
            <a:r>
              <a:rPr lang="fr-FR" dirty="0" err="1"/>
              <a:t>conseque</a:t>
            </a:r>
            <a:r>
              <a:rPr lang="fr-FR" dirty="0"/>
              <a:t> </a:t>
            </a:r>
            <a:r>
              <a:rPr lang="fr-FR" dirty="0" err="1"/>
              <a:t>delis</a:t>
            </a:r>
            <a:r>
              <a:rPr lang="fr-FR" dirty="0"/>
              <a:t> </a:t>
            </a:r>
            <a:r>
              <a:rPr lang="fr-FR" dirty="0" err="1"/>
              <a:t>sam</a:t>
            </a:r>
            <a:r>
              <a:rPr lang="fr-FR" dirty="0"/>
              <a:t> </a:t>
            </a:r>
            <a:r>
              <a:rPr lang="fr-FR" dirty="0" err="1"/>
              <a:t>sam</a:t>
            </a:r>
            <a:endParaRPr lang="fr-FR" dirty="0"/>
          </a:p>
        </p:txBody>
      </p:sp>
      <p:sp>
        <p:nvSpPr>
          <p:cNvPr id="12" name="Espace réservé du texte 15"/>
          <p:cNvSpPr>
            <a:spLocks noGrp="1"/>
          </p:cNvSpPr>
          <p:nvPr>
            <p:ph type="body" sz="quarter" idx="22" hasCustomPrompt="1"/>
          </p:nvPr>
        </p:nvSpPr>
        <p:spPr>
          <a:xfrm>
            <a:off x="6163057" y="1093637"/>
            <a:ext cx="2384862" cy="881467"/>
          </a:xfrm>
        </p:spPr>
        <p:txBody>
          <a:bodyPr>
            <a:normAutofit/>
          </a:bodyPr>
          <a:lstStyle>
            <a:lvl1pPr marL="205740" indent="-205740">
              <a:lnSpc>
                <a:spcPct val="150000"/>
              </a:lnSpc>
              <a:buClr>
                <a:srgbClr val="E32014"/>
              </a:buClr>
              <a:buFont typeface="Wingdings" charset="2"/>
              <a:buChar char="§"/>
              <a:defRPr sz="1200" b="1">
                <a:solidFill>
                  <a:schemeClr val="bg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 err="1"/>
              <a:t>Quae</a:t>
            </a:r>
            <a:r>
              <a:rPr lang="fr-FR" dirty="0"/>
              <a:t> et </a:t>
            </a:r>
            <a:r>
              <a:rPr lang="fr-FR" dirty="0" err="1"/>
              <a:t>pa</a:t>
            </a:r>
            <a:r>
              <a:rPr lang="fr-FR" dirty="0"/>
              <a:t> </a:t>
            </a:r>
            <a:r>
              <a:rPr lang="fr-FR" dirty="0" err="1"/>
              <a:t>eatur</a:t>
            </a:r>
            <a:endParaRPr lang="fr-FR" dirty="0"/>
          </a:p>
          <a:p>
            <a:pPr lvl="0"/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cusantis</a:t>
            </a:r>
            <a:r>
              <a:rPr lang="fr-FR" dirty="0"/>
              <a:t> </a:t>
            </a:r>
          </a:p>
          <a:p>
            <a:pPr lvl="0"/>
            <a:r>
              <a:rPr lang="fr-FR" dirty="0" err="1"/>
              <a:t>Parum</a:t>
            </a:r>
            <a:r>
              <a:rPr lang="fr-FR" dirty="0"/>
              <a:t> </a:t>
            </a:r>
            <a:r>
              <a:rPr lang="fr-FR" dirty="0" err="1"/>
              <a:t>inihitiur</a:t>
            </a:r>
            <a:endParaRPr lang="fr-FR" dirty="0"/>
          </a:p>
        </p:txBody>
      </p:sp>
      <p:sp>
        <p:nvSpPr>
          <p:cNvPr id="17" name="Espace réservé pour une image  2"/>
          <p:cNvSpPr>
            <a:spLocks noGrp="1"/>
          </p:cNvSpPr>
          <p:nvPr>
            <p:ph type="pic" sz="quarter" idx="24"/>
          </p:nvPr>
        </p:nvSpPr>
        <p:spPr>
          <a:xfrm>
            <a:off x="755136" y="2306024"/>
            <a:ext cx="5247901" cy="2769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1" name="Espace réservé pour une image  2"/>
          <p:cNvSpPr>
            <a:spLocks noGrp="1"/>
          </p:cNvSpPr>
          <p:nvPr>
            <p:ph type="pic" sz="quarter" idx="25"/>
          </p:nvPr>
        </p:nvSpPr>
        <p:spPr>
          <a:xfrm>
            <a:off x="6185915" y="2313184"/>
            <a:ext cx="6003035" cy="2769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57BAC7D-A809-0C4E-9D0C-1B88A198B5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10" y="6260196"/>
            <a:ext cx="471731" cy="50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97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bg>
      <p:bgPr>
        <a:solidFill>
          <a:srgbClr val="0B16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0" t="18167" r="450" b="1151"/>
          <a:stretch/>
        </p:blipFill>
        <p:spPr>
          <a:xfrm>
            <a:off x="-51435" y="-78313"/>
            <a:ext cx="12243436" cy="6936314"/>
          </a:xfrm>
          <a:prstGeom prst="rect">
            <a:avLst/>
          </a:prstGeom>
        </p:spPr>
      </p:pic>
      <p:sp>
        <p:nvSpPr>
          <p:cNvPr id="10" name="Espace réservé du texte 6"/>
          <p:cNvSpPr>
            <a:spLocks noGrp="1"/>
          </p:cNvSpPr>
          <p:nvPr>
            <p:ph type="body" sz="quarter" idx="21" hasCustomPrompt="1"/>
          </p:nvPr>
        </p:nvSpPr>
        <p:spPr>
          <a:xfrm>
            <a:off x="755135" y="180538"/>
            <a:ext cx="4806874" cy="271228"/>
          </a:xfrm>
        </p:spPr>
        <p:txBody>
          <a:bodyPr anchor="ctr"/>
          <a:lstStyle>
            <a:lvl1pPr>
              <a:lnSpc>
                <a:spcPts val="2640"/>
              </a:lnSpc>
              <a:defRPr sz="720" b="0">
                <a:solidFill>
                  <a:schemeClr val="bg1">
                    <a:lumMod val="65000"/>
                  </a:schemeClr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TITRE DU CHAPITRE – SOUS TITRE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22" hasCustomPrompt="1"/>
          </p:nvPr>
        </p:nvSpPr>
        <p:spPr>
          <a:xfrm>
            <a:off x="740486" y="1508761"/>
            <a:ext cx="4788586" cy="369332"/>
          </a:xfrm>
        </p:spPr>
        <p:txBody>
          <a:bodyPr/>
          <a:lstStyle>
            <a:lvl1pPr>
              <a:defRPr sz="1200" b="1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ODI DOLUPTAT DOLUPIT PRATIATI DI VOLUPTATE VID MIL IMILIAM SENT LAM, IUS</a:t>
            </a:r>
          </a:p>
        </p:txBody>
      </p:sp>
      <p:sp>
        <p:nvSpPr>
          <p:cNvPr id="12" name="Espace réservé du texte 6"/>
          <p:cNvSpPr>
            <a:spLocks noGrp="1"/>
          </p:cNvSpPr>
          <p:nvPr>
            <p:ph type="body" sz="quarter" idx="23" hasCustomPrompt="1"/>
          </p:nvPr>
        </p:nvSpPr>
        <p:spPr>
          <a:xfrm>
            <a:off x="6188784" y="1508761"/>
            <a:ext cx="4788586" cy="369332"/>
          </a:xfrm>
        </p:spPr>
        <p:txBody>
          <a:bodyPr/>
          <a:lstStyle>
            <a:lvl1pPr>
              <a:defRPr sz="1200" b="1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/>
              <a:t>ODI DOLUPTAT DOLUPIT PRATIATI DI VOLUPTATE VID MIL IMILIAM SENT LAM, IUS</a:t>
            </a:r>
            <a:endParaRPr lang="fr-FR" dirty="0"/>
          </a:p>
        </p:txBody>
      </p:sp>
      <p:sp>
        <p:nvSpPr>
          <p:cNvPr id="13" name="Espace réservé du texte 6"/>
          <p:cNvSpPr>
            <a:spLocks noGrp="1"/>
          </p:cNvSpPr>
          <p:nvPr>
            <p:ph type="body" sz="quarter" idx="19" hasCustomPrompt="1"/>
          </p:nvPr>
        </p:nvSpPr>
        <p:spPr>
          <a:xfrm>
            <a:off x="740486" y="2353688"/>
            <a:ext cx="4806874" cy="2369880"/>
          </a:xfrm>
        </p:spPr>
        <p:txBody>
          <a:bodyPr/>
          <a:lstStyle>
            <a:lvl1pPr>
              <a:lnSpc>
                <a:spcPts val="2640"/>
              </a:lnSpc>
              <a:defRPr sz="1200" b="0">
                <a:solidFill>
                  <a:schemeClr val="bg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 err="1"/>
              <a:t>Quae</a:t>
            </a:r>
            <a:r>
              <a:rPr lang="fr-FR" dirty="0"/>
              <a:t> et </a:t>
            </a:r>
            <a:r>
              <a:rPr lang="fr-FR" dirty="0" err="1"/>
              <a:t>pa</a:t>
            </a:r>
            <a:r>
              <a:rPr lang="fr-FR" dirty="0"/>
              <a:t> </a:t>
            </a:r>
            <a:r>
              <a:rPr lang="fr-FR" dirty="0" err="1"/>
              <a:t>eatur</a:t>
            </a:r>
            <a:r>
              <a:rPr lang="fr-FR" dirty="0"/>
              <a:t>, </a:t>
            </a:r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cusantis</a:t>
            </a:r>
            <a:r>
              <a:rPr lang="fr-FR" dirty="0"/>
              <a:t> </a:t>
            </a:r>
            <a:r>
              <a:rPr lang="fr-FR" dirty="0" err="1"/>
              <a:t>parum</a:t>
            </a:r>
            <a:r>
              <a:rPr lang="fr-FR" dirty="0"/>
              <a:t> </a:t>
            </a:r>
            <a:r>
              <a:rPr lang="fr-FR" dirty="0" err="1"/>
              <a:t>inihitiur</a:t>
            </a:r>
            <a:r>
              <a:rPr lang="fr-FR" dirty="0"/>
              <a:t> </a:t>
            </a:r>
            <a:r>
              <a:rPr lang="fr-FR" dirty="0" err="1"/>
              <a:t>re</a:t>
            </a:r>
            <a:r>
              <a:rPr lang="fr-FR" dirty="0"/>
              <a:t> </a:t>
            </a:r>
            <a:r>
              <a:rPr lang="fr-FR" dirty="0" err="1"/>
              <a:t>veliquatis</a:t>
            </a:r>
            <a:r>
              <a:rPr lang="fr-FR" dirty="0"/>
              <a:t> </a:t>
            </a:r>
            <a:r>
              <a:rPr lang="fr-FR" dirty="0" err="1"/>
              <a:t>ducid</a:t>
            </a:r>
            <a:r>
              <a:rPr lang="fr-FR" dirty="0"/>
              <a:t> mi, </a:t>
            </a:r>
            <a:r>
              <a:rPr lang="fr-FR" dirty="0" err="1"/>
              <a:t>soluptas</a:t>
            </a:r>
            <a:r>
              <a:rPr lang="fr-FR" dirty="0"/>
              <a:t> </a:t>
            </a:r>
            <a:r>
              <a:rPr lang="fr-FR" dirty="0" err="1"/>
              <a:t>entotatus</a:t>
            </a:r>
            <a:r>
              <a:rPr lang="fr-FR" dirty="0"/>
              <a:t> </a:t>
            </a:r>
            <a:r>
              <a:rPr lang="fr-FR" dirty="0" err="1"/>
              <a:t>serspit</a:t>
            </a:r>
            <a:r>
              <a:rPr lang="fr-FR" dirty="0"/>
              <a:t> </a:t>
            </a:r>
            <a:r>
              <a:rPr lang="fr-FR" dirty="0" err="1"/>
              <a:t>dicabo</a:t>
            </a:r>
            <a:r>
              <a:rPr lang="fr-FR" dirty="0"/>
              <a:t>. </a:t>
            </a:r>
            <a:r>
              <a:rPr lang="fr-FR" dirty="0" err="1"/>
              <a:t>Niamusc</a:t>
            </a:r>
            <a:r>
              <a:rPr lang="fr-FR" dirty="0"/>
              <a:t> </a:t>
            </a:r>
            <a:r>
              <a:rPr lang="fr-FR" dirty="0" err="1"/>
              <a:t>iliquidebis</a:t>
            </a:r>
            <a:r>
              <a:rPr lang="fr-FR" dirty="0"/>
              <a:t> </a:t>
            </a:r>
            <a:r>
              <a:rPr lang="fr-FR" dirty="0" err="1"/>
              <a:t>alitatis</a:t>
            </a:r>
            <a:r>
              <a:rPr lang="fr-FR" dirty="0"/>
              <a:t> </a:t>
            </a:r>
            <a:r>
              <a:rPr lang="fr-FR" dirty="0" err="1"/>
              <a:t>reiciti</a:t>
            </a:r>
            <a:r>
              <a:rPr lang="fr-FR" dirty="0"/>
              <a:t> </a:t>
            </a:r>
            <a:r>
              <a:rPr lang="fr-FR" dirty="0" err="1"/>
              <a:t>conseque</a:t>
            </a:r>
            <a:r>
              <a:rPr lang="fr-FR" dirty="0"/>
              <a:t> </a:t>
            </a:r>
            <a:r>
              <a:rPr lang="fr-FR" dirty="0" err="1"/>
              <a:t>delis</a:t>
            </a:r>
            <a:r>
              <a:rPr lang="fr-FR" dirty="0"/>
              <a:t> </a:t>
            </a:r>
            <a:r>
              <a:rPr lang="fr-FR" dirty="0" err="1"/>
              <a:t>sam</a:t>
            </a:r>
            <a:r>
              <a:rPr lang="fr-FR" dirty="0"/>
              <a:t> </a:t>
            </a:r>
            <a:r>
              <a:rPr lang="fr-FR" dirty="0" err="1"/>
              <a:t>sam</a:t>
            </a:r>
            <a:r>
              <a:rPr lang="fr-FR" dirty="0"/>
              <a:t>, qui </a:t>
            </a:r>
            <a:r>
              <a:rPr lang="fr-FR" dirty="0" err="1"/>
              <a:t>blam</a:t>
            </a:r>
            <a:r>
              <a:rPr lang="fr-FR" dirty="0"/>
              <a:t> </a:t>
            </a:r>
            <a:r>
              <a:rPr lang="fr-FR" dirty="0" err="1"/>
              <a:t>dusti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mi, ut </a:t>
            </a:r>
            <a:r>
              <a:rPr lang="fr-FR" dirty="0" err="1"/>
              <a:t>re</a:t>
            </a:r>
            <a:r>
              <a:rPr lang="fr-FR" dirty="0"/>
              <a:t> </a:t>
            </a:r>
            <a:r>
              <a:rPr lang="fr-FR" dirty="0" err="1"/>
              <a:t>sim</a:t>
            </a:r>
            <a:r>
              <a:rPr lang="fr-FR" dirty="0"/>
              <a:t> </a:t>
            </a:r>
            <a:r>
              <a:rPr lang="fr-FR" dirty="0" err="1"/>
              <a:t>facea</a:t>
            </a:r>
            <a:r>
              <a:rPr lang="fr-FR" dirty="0"/>
              <a:t> </a:t>
            </a:r>
            <a:r>
              <a:rPr lang="fr-FR" dirty="0" err="1"/>
              <a:t>vene</a:t>
            </a:r>
            <a:r>
              <a:rPr lang="fr-FR" dirty="0"/>
              <a:t> con </a:t>
            </a:r>
            <a:r>
              <a:rPr lang="fr-FR" dirty="0" err="1"/>
              <a:t>parum</a:t>
            </a:r>
            <a:r>
              <a:rPr lang="fr-FR" dirty="0"/>
              <a:t>, </a:t>
            </a:r>
            <a:r>
              <a:rPr lang="fr-FR" dirty="0" err="1"/>
              <a:t>core</a:t>
            </a:r>
            <a:r>
              <a:rPr lang="fr-FR" dirty="0"/>
              <a:t> </a:t>
            </a:r>
            <a:r>
              <a:rPr lang="fr-FR" dirty="0" err="1"/>
              <a:t>nihicto</a:t>
            </a:r>
            <a:r>
              <a:rPr lang="fr-FR" dirty="0"/>
              <a:t> </a:t>
            </a:r>
            <a:r>
              <a:rPr lang="fr-FR" dirty="0" err="1"/>
              <a:t>eseque</a:t>
            </a:r>
            <a:r>
              <a:rPr lang="fr-FR" dirty="0"/>
              <a:t> </a:t>
            </a:r>
            <a:r>
              <a:rPr lang="fr-FR" dirty="0" err="1"/>
              <a:t>andipsa</a:t>
            </a:r>
            <a:r>
              <a:rPr lang="fr-FR" dirty="0"/>
              <a:t> </a:t>
            </a:r>
            <a:r>
              <a:rPr lang="fr-FR" dirty="0" err="1"/>
              <a:t>ndanienditio</a:t>
            </a:r>
            <a:r>
              <a:rPr lang="fr-FR" dirty="0"/>
              <a:t> te </a:t>
            </a:r>
            <a:r>
              <a:rPr lang="fr-FR" dirty="0" err="1"/>
              <a:t>invelluptia</a:t>
            </a:r>
            <a:r>
              <a:rPr lang="fr-FR" dirty="0"/>
              <a:t> </a:t>
            </a:r>
            <a:r>
              <a:rPr lang="fr-FR" dirty="0" err="1"/>
              <a:t>nobitibus</a:t>
            </a:r>
            <a:r>
              <a:rPr lang="fr-FR" dirty="0"/>
              <a:t>, te es </a:t>
            </a:r>
            <a:r>
              <a:rPr lang="fr-FR" dirty="0" err="1"/>
              <a:t>rae</a:t>
            </a:r>
            <a:r>
              <a:rPr lang="fr-FR" dirty="0"/>
              <a:t> es </a:t>
            </a:r>
            <a:r>
              <a:rPr lang="fr-FR" dirty="0" err="1"/>
              <a:t>eume</a:t>
            </a:r>
            <a:r>
              <a:rPr lang="fr-FR" dirty="0"/>
              <a:t> </a:t>
            </a:r>
            <a:r>
              <a:rPr lang="fr-FR" dirty="0" err="1"/>
              <a:t>nis</a:t>
            </a:r>
            <a:r>
              <a:rPr lang="fr-FR" dirty="0"/>
              <a:t> </a:t>
            </a:r>
            <a:r>
              <a:rPr lang="fr-FR" dirty="0" err="1"/>
              <a:t>excearc</a:t>
            </a:r>
            <a:r>
              <a:rPr lang="fr-FR" dirty="0"/>
              <a:t> </a:t>
            </a:r>
            <a:r>
              <a:rPr lang="fr-FR" dirty="0" err="1"/>
              <a:t>hicate</a:t>
            </a:r>
            <a:r>
              <a:rPr lang="fr-FR" dirty="0"/>
              <a:t> </a:t>
            </a:r>
            <a:r>
              <a:rPr lang="fr-FR" dirty="0" err="1"/>
              <a:t>veliquiae</a:t>
            </a:r>
            <a:r>
              <a:rPr lang="fr-FR" dirty="0"/>
              <a:t> </a:t>
            </a:r>
            <a:r>
              <a:rPr lang="fr-FR" dirty="0" err="1"/>
              <a:t>vollatia</a:t>
            </a:r>
            <a:r>
              <a:rPr lang="fr-FR" dirty="0"/>
              <a:t> </a:t>
            </a:r>
            <a:r>
              <a:rPr lang="fr-FR" dirty="0" err="1"/>
              <a:t>venimin</a:t>
            </a:r>
            <a:r>
              <a:rPr lang="fr-FR" dirty="0"/>
              <a:t> con </a:t>
            </a:r>
            <a:r>
              <a:rPr lang="fr-FR" dirty="0" err="1"/>
              <a:t>cus</a:t>
            </a:r>
            <a:r>
              <a:rPr lang="fr-FR" dirty="0"/>
              <a:t> </a:t>
            </a:r>
            <a:r>
              <a:rPr lang="fr-FR" dirty="0" err="1"/>
              <a:t>voluptu</a:t>
            </a:r>
            <a:r>
              <a:rPr lang="fr-FR" dirty="0"/>
              <a:t> </a:t>
            </a:r>
            <a:r>
              <a:rPr lang="fr-FR" dirty="0" err="1"/>
              <a:t>ribus</a:t>
            </a:r>
            <a:r>
              <a:rPr lang="fr-FR" dirty="0"/>
              <a:t>, con </a:t>
            </a:r>
            <a:r>
              <a:rPr lang="fr-FR" dirty="0" err="1"/>
              <a:t>earum</a:t>
            </a:r>
            <a:r>
              <a:rPr lang="fr-FR" dirty="0"/>
              <a:t> que </a:t>
            </a:r>
            <a:r>
              <a:rPr lang="fr-FR" dirty="0" err="1"/>
              <a:t>nessita</a:t>
            </a:r>
            <a:r>
              <a:rPr lang="fr-FR" dirty="0"/>
              <a:t> </a:t>
            </a:r>
            <a:r>
              <a:rPr lang="fr-FR" dirty="0" err="1"/>
              <a:t>tinverit</a:t>
            </a:r>
            <a:r>
              <a:rPr lang="fr-FR" dirty="0"/>
              <a:t> </a:t>
            </a:r>
            <a:r>
              <a:rPr lang="fr-FR" dirty="0" err="1"/>
              <a:t>endae</a:t>
            </a:r>
            <a:r>
              <a:rPr lang="fr-FR" dirty="0"/>
              <a:t> sus </a:t>
            </a:r>
            <a:r>
              <a:rPr lang="fr-FR" dirty="0" err="1"/>
              <a:t>inctur</a:t>
            </a:r>
            <a:r>
              <a:rPr lang="fr-FR" dirty="0"/>
              <a:t> anis at.</a:t>
            </a:r>
          </a:p>
        </p:txBody>
      </p:sp>
      <p:sp>
        <p:nvSpPr>
          <p:cNvPr id="14" name="Espace réservé du texte 6"/>
          <p:cNvSpPr>
            <a:spLocks noGrp="1"/>
          </p:cNvSpPr>
          <p:nvPr>
            <p:ph type="body" sz="quarter" idx="24" hasCustomPrompt="1"/>
          </p:nvPr>
        </p:nvSpPr>
        <p:spPr>
          <a:xfrm>
            <a:off x="6179640" y="2353688"/>
            <a:ext cx="4806874" cy="2369880"/>
          </a:xfrm>
        </p:spPr>
        <p:txBody>
          <a:bodyPr/>
          <a:lstStyle>
            <a:lvl1pPr>
              <a:lnSpc>
                <a:spcPts val="2640"/>
              </a:lnSpc>
              <a:defRPr sz="1200" b="0">
                <a:solidFill>
                  <a:schemeClr val="bg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 err="1"/>
              <a:t>Quae</a:t>
            </a:r>
            <a:r>
              <a:rPr lang="fr-FR" dirty="0"/>
              <a:t> et </a:t>
            </a:r>
            <a:r>
              <a:rPr lang="fr-FR" dirty="0" err="1"/>
              <a:t>pa</a:t>
            </a:r>
            <a:r>
              <a:rPr lang="fr-FR" dirty="0"/>
              <a:t> </a:t>
            </a:r>
            <a:r>
              <a:rPr lang="fr-FR" dirty="0" err="1"/>
              <a:t>eatur</a:t>
            </a:r>
            <a:r>
              <a:rPr lang="fr-FR" dirty="0"/>
              <a:t>, </a:t>
            </a:r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cusantis</a:t>
            </a:r>
            <a:r>
              <a:rPr lang="fr-FR" dirty="0"/>
              <a:t> </a:t>
            </a:r>
            <a:r>
              <a:rPr lang="fr-FR" dirty="0" err="1"/>
              <a:t>parum</a:t>
            </a:r>
            <a:r>
              <a:rPr lang="fr-FR" dirty="0"/>
              <a:t> </a:t>
            </a:r>
            <a:r>
              <a:rPr lang="fr-FR" dirty="0" err="1"/>
              <a:t>inihitiur</a:t>
            </a:r>
            <a:r>
              <a:rPr lang="fr-FR" dirty="0"/>
              <a:t> </a:t>
            </a:r>
            <a:r>
              <a:rPr lang="fr-FR" dirty="0" err="1"/>
              <a:t>re</a:t>
            </a:r>
            <a:r>
              <a:rPr lang="fr-FR" dirty="0"/>
              <a:t> </a:t>
            </a:r>
            <a:r>
              <a:rPr lang="fr-FR" dirty="0" err="1"/>
              <a:t>veliquatis</a:t>
            </a:r>
            <a:r>
              <a:rPr lang="fr-FR" dirty="0"/>
              <a:t> </a:t>
            </a:r>
            <a:r>
              <a:rPr lang="fr-FR" dirty="0" err="1"/>
              <a:t>ducid</a:t>
            </a:r>
            <a:r>
              <a:rPr lang="fr-FR" dirty="0"/>
              <a:t> mi, </a:t>
            </a:r>
            <a:r>
              <a:rPr lang="fr-FR" dirty="0" err="1"/>
              <a:t>soluptas</a:t>
            </a:r>
            <a:r>
              <a:rPr lang="fr-FR" dirty="0"/>
              <a:t> </a:t>
            </a:r>
            <a:r>
              <a:rPr lang="fr-FR" dirty="0" err="1"/>
              <a:t>entotatus</a:t>
            </a:r>
            <a:r>
              <a:rPr lang="fr-FR" dirty="0"/>
              <a:t> </a:t>
            </a:r>
            <a:r>
              <a:rPr lang="fr-FR" dirty="0" err="1"/>
              <a:t>serspit</a:t>
            </a:r>
            <a:r>
              <a:rPr lang="fr-FR" dirty="0"/>
              <a:t> </a:t>
            </a:r>
            <a:r>
              <a:rPr lang="fr-FR" dirty="0" err="1"/>
              <a:t>dicabo</a:t>
            </a:r>
            <a:r>
              <a:rPr lang="fr-FR" dirty="0"/>
              <a:t>. </a:t>
            </a:r>
            <a:r>
              <a:rPr lang="fr-FR" dirty="0" err="1"/>
              <a:t>Niamusc</a:t>
            </a:r>
            <a:r>
              <a:rPr lang="fr-FR" dirty="0"/>
              <a:t> </a:t>
            </a:r>
            <a:r>
              <a:rPr lang="fr-FR" dirty="0" err="1"/>
              <a:t>iliquidebis</a:t>
            </a:r>
            <a:r>
              <a:rPr lang="fr-FR" dirty="0"/>
              <a:t> </a:t>
            </a:r>
            <a:r>
              <a:rPr lang="fr-FR" dirty="0" err="1"/>
              <a:t>alitatis</a:t>
            </a:r>
            <a:r>
              <a:rPr lang="fr-FR" dirty="0"/>
              <a:t> </a:t>
            </a:r>
            <a:r>
              <a:rPr lang="fr-FR" dirty="0" err="1"/>
              <a:t>reiciti</a:t>
            </a:r>
            <a:r>
              <a:rPr lang="fr-FR" dirty="0"/>
              <a:t> </a:t>
            </a:r>
            <a:r>
              <a:rPr lang="fr-FR" dirty="0" err="1"/>
              <a:t>conseque</a:t>
            </a:r>
            <a:r>
              <a:rPr lang="fr-FR" dirty="0"/>
              <a:t> </a:t>
            </a:r>
            <a:r>
              <a:rPr lang="fr-FR" dirty="0" err="1"/>
              <a:t>delis</a:t>
            </a:r>
            <a:r>
              <a:rPr lang="fr-FR" dirty="0"/>
              <a:t> </a:t>
            </a:r>
            <a:r>
              <a:rPr lang="fr-FR" dirty="0" err="1"/>
              <a:t>sam</a:t>
            </a:r>
            <a:r>
              <a:rPr lang="fr-FR" dirty="0"/>
              <a:t> </a:t>
            </a:r>
            <a:r>
              <a:rPr lang="fr-FR" dirty="0" err="1"/>
              <a:t>sam</a:t>
            </a:r>
            <a:r>
              <a:rPr lang="fr-FR" dirty="0"/>
              <a:t>, qui </a:t>
            </a:r>
            <a:r>
              <a:rPr lang="fr-FR" dirty="0" err="1"/>
              <a:t>blam</a:t>
            </a:r>
            <a:r>
              <a:rPr lang="fr-FR" dirty="0"/>
              <a:t> </a:t>
            </a:r>
            <a:r>
              <a:rPr lang="fr-FR" dirty="0" err="1"/>
              <a:t>dusti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mi, ut </a:t>
            </a:r>
            <a:r>
              <a:rPr lang="fr-FR" dirty="0" err="1"/>
              <a:t>re</a:t>
            </a:r>
            <a:r>
              <a:rPr lang="fr-FR" dirty="0"/>
              <a:t> </a:t>
            </a:r>
            <a:r>
              <a:rPr lang="fr-FR" dirty="0" err="1"/>
              <a:t>sim</a:t>
            </a:r>
            <a:r>
              <a:rPr lang="fr-FR" dirty="0"/>
              <a:t> </a:t>
            </a:r>
            <a:r>
              <a:rPr lang="fr-FR" dirty="0" err="1"/>
              <a:t>facea</a:t>
            </a:r>
            <a:r>
              <a:rPr lang="fr-FR" dirty="0"/>
              <a:t> </a:t>
            </a:r>
            <a:r>
              <a:rPr lang="fr-FR" dirty="0" err="1"/>
              <a:t>vene</a:t>
            </a:r>
            <a:r>
              <a:rPr lang="fr-FR" dirty="0"/>
              <a:t> con </a:t>
            </a:r>
            <a:r>
              <a:rPr lang="fr-FR" dirty="0" err="1"/>
              <a:t>parum</a:t>
            </a:r>
            <a:r>
              <a:rPr lang="fr-FR" dirty="0"/>
              <a:t>, </a:t>
            </a:r>
            <a:r>
              <a:rPr lang="fr-FR" dirty="0" err="1"/>
              <a:t>core</a:t>
            </a:r>
            <a:r>
              <a:rPr lang="fr-FR" dirty="0"/>
              <a:t> </a:t>
            </a:r>
            <a:r>
              <a:rPr lang="fr-FR" dirty="0" err="1"/>
              <a:t>nihicto</a:t>
            </a:r>
            <a:r>
              <a:rPr lang="fr-FR" dirty="0"/>
              <a:t> </a:t>
            </a:r>
            <a:r>
              <a:rPr lang="fr-FR" dirty="0" err="1"/>
              <a:t>eseque</a:t>
            </a:r>
            <a:r>
              <a:rPr lang="fr-FR" dirty="0"/>
              <a:t> </a:t>
            </a:r>
            <a:r>
              <a:rPr lang="fr-FR" dirty="0" err="1"/>
              <a:t>andipsa</a:t>
            </a:r>
            <a:r>
              <a:rPr lang="fr-FR" dirty="0"/>
              <a:t> </a:t>
            </a:r>
            <a:r>
              <a:rPr lang="fr-FR" dirty="0" err="1"/>
              <a:t>ndanienditio</a:t>
            </a:r>
            <a:r>
              <a:rPr lang="fr-FR" dirty="0"/>
              <a:t> te </a:t>
            </a:r>
            <a:r>
              <a:rPr lang="fr-FR" dirty="0" err="1"/>
              <a:t>invelluptia</a:t>
            </a:r>
            <a:r>
              <a:rPr lang="fr-FR" dirty="0"/>
              <a:t> </a:t>
            </a:r>
            <a:r>
              <a:rPr lang="fr-FR" dirty="0" err="1"/>
              <a:t>nobitibus</a:t>
            </a:r>
            <a:r>
              <a:rPr lang="fr-FR" dirty="0"/>
              <a:t>, te es </a:t>
            </a:r>
            <a:r>
              <a:rPr lang="fr-FR" dirty="0" err="1"/>
              <a:t>rae</a:t>
            </a:r>
            <a:r>
              <a:rPr lang="fr-FR" dirty="0"/>
              <a:t> es </a:t>
            </a:r>
            <a:r>
              <a:rPr lang="fr-FR" dirty="0" err="1"/>
              <a:t>eume</a:t>
            </a:r>
            <a:r>
              <a:rPr lang="fr-FR" dirty="0"/>
              <a:t> </a:t>
            </a:r>
            <a:r>
              <a:rPr lang="fr-FR" dirty="0" err="1"/>
              <a:t>nis</a:t>
            </a:r>
            <a:r>
              <a:rPr lang="fr-FR" dirty="0"/>
              <a:t> </a:t>
            </a:r>
            <a:r>
              <a:rPr lang="fr-FR" dirty="0" err="1"/>
              <a:t>excearc</a:t>
            </a:r>
            <a:r>
              <a:rPr lang="fr-FR" dirty="0"/>
              <a:t> </a:t>
            </a:r>
            <a:r>
              <a:rPr lang="fr-FR" dirty="0" err="1"/>
              <a:t>hicate</a:t>
            </a:r>
            <a:r>
              <a:rPr lang="fr-FR" dirty="0"/>
              <a:t> </a:t>
            </a:r>
            <a:r>
              <a:rPr lang="fr-FR" dirty="0" err="1"/>
              <a:t>veliquiae</a:t>
            </a:r>
            <a:r>
              <a:rPr lang="fr-FR" dirty="0"/>
              <a:t> </a:t>
            </a:r>
            <a:r>
              <a:rPr lang="fr-FR" dirty="0" err="1"/>
              <a:t>vollatia</a:t>
            </a:r>
            <a:r>
              <a:rPr lang="fr-FR" dirty="0"/>
              <a:t> </a:t>
            </a:r>
            <a:r>
              <a:rPr lang="fr-FR" dirty="0" err="1"/>
              <a:t>venimin</a:t>
            </a:r>
            <a:r>
              <a:rPr lang="fr-FR" dirty="0"/>
              <a:t> con </a:t>
            </a:r>
            <a:r>
              <a:rPr lang="fr-FR" dirty="0" err="1"/>
              <a:t>cus</a:t>
            </a:r>
            <a:r>
              <a:rPr lang="fr-FR" dirty="0"/>
              <a:t> </a:t>
            </a:r>
            <a:r>
              <a:rPr lang="fr-FR" dirty="0" err="1"/>
              <a:t>voluptu</a:t>
            </a:r>
            <a:r>
              <a:rPr lang="fr-FR" dirty="0"/>
              <a:t> </a:t>
            </a:r>
            <a:r>
              <a:rPr lang="fr-FR" dirty="0" err="1"/>
              <a:t>ribus</a:t>
            </a:r>
            <a:r>
              <a:rPr lang="fr-FR" dirty="0"/>
              <a:t>, con </a:t>
            </a:r>
            <a:r>
              <a:rPr lang="fr-FR" dirty="0" err="1"/>
              <a:t>earum</a:t>
            </a:r>
            <a:r>
              <a:rPr lang="fr-FR" dirty="0"/>
              <a:t> que </a:t>
            </a:r>
            <a:r>
              <a:rPr lang="fr-FR" dirty="0" err="1"/>
              <a:t>nessita</a:t>
            </a:r>
            <a:r>
              <a:rPr lang="fr-FR" dirty="0"/>
              <a:t> </a:t>
            </a:r>
            <a:r>
              <a:rPr lang="fr-FR" dirty="0" err="1"/>
              <a:t>tinverit</a:t>
            </a:r>
            <a:r>
              <a:rPr lang="fr-FR" dirty="0"/>
              <a:t> </a:t>
            </a:r>
            <a:r>
              <a:rPr lang="fr-FR" dirty="0" err="1"/>
              <a:t>endae</a:t>
            </a:r>
            <a:r>
              <a:rPr lang="fr-FR" dirty="0"/>
              <a:t> sus </a:t>
            </a:r>
            <a:r>
              <a:rPr lang="fr-FR" dirty="0" err="1"/>
              <a:t>inctur</a:t>
            </a:r>
            <a:r>
              <a:rPr lang="fr-FR" dirty="0"/>
              <a:t> anis at.</a:t>
            </a:r>
          </a:p>
        </p:txBody>
      </p:sp>
      <p:sp>
        <p:nvSpPr>
          <p:cNvPr id="16" name="Espace réservé du texte 6"/>
          <p:cNvSpPr>
            <a:spLocks noGrp="1"/>
          </p:cNvSpPr>
          <p:nvPr>
            <p:ph type="body" sz="quarter" idx="26" hasCustomPrompt="1"/>
          </p:nvPr>
        </p:nvSpPr>
        <p:spPr>
          <a:xfrm>
            <a:off x="731342" y="4966062"/>
            <a:ext cx="4806874" cy="274755"/>
          </a:xfrm>
        </p:spPr>
        <p:txBody>
          <a:bodyPr anchor="ctr"/>
          <a:lstStyle>
            <a:lvl1pPr>
              <a:lnSpc>
                <a:spcPts val="2640"/>
              </a:lnSpc>
              <a:defRPr sz="840" b="0">
                <a:solidFill>
                  <a:schemeClr val="bg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 err="1"/>
              <a:t>Voluptu</a:t>
            </a:r>
            <a:r>
              <a:rPr lang="fr-FR" dirty="0"/>
              <a:t> </a:t>
            </a:r>
            <a:r>
              <a:rPr lang="fr-FR" dirty="0" err="1"/>
              <a:t>ribus</a:t>
            </a:r>
            <a:r>
              <a:rPr lang="fr-FR" dirty="0"/>
              <a:t>, con </a:t>
            </a:r>
            <a:r>
              <a:rPr lang="fr-FR" dirty="0" err="1"/>
              <a:t>earum</a:t>
            </a:r>
            <a:r>
              <a:rPr lang="fr-FR" dirty="0"/>
              <a:t>.</a:t>
            </a:r>
          </a:p>
        </p:txBody>
      </p:sp>
      <p:sp>
        <p:nvSpPr>
          <p:cNvPr id="17" name="Espace réservé du texte 6"/>
          <p:cNvSpPr>
            <a:spLocks noGrp="1"/>
          </p:cNvSpPr>
          <p:nvPr>
            <p:ph type="body" sz="quarter" idx="27" hasCustomPrompt="1"/>
          </p:nvPr>
        </p:nvSpPr>
        <p:spPr>
          <a:xfrm>
            <a:off x="6179640" y="4966062"/>
            <a:ext cx="4806874" cy="274755"/>
          </a:xfrm>
        </p:spPr>
        <p:txBody>
          <a:bodyPr anchor="ctr"/>
          <a:lstStyle>
            <a:lvl1pPr>
              <a:lnSpc>
                <a:spcPts val="2640"/>
              </a:lnSpc>
              <a:defRPr sz="840" b="0">
                <a:solidFill>
                  <a:schemeClr val="bg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 err="1"/>
              <a:t>Voluptu</a:t>
            </a:r>
            <a:r>
              <a:rPr lang="fr-FR" dirty="0"/>
              <a:t> </a:t>
            </a:r>
            <a:r>
              <a:rPr lang="fr-FR" dirty="0" err="1"/>
              <a:t>ribus</a:t>
            </a:r>
            <a:r>
              <a:rPr lang="fr-FR" dirty="0"/>
              <a:t>, con </a:t>
            </a:r>
            <a:r>
              <a:rPr lang="fr-FR" dirty="0" err="1"/>
              <a:t>earum</a:t>
            </a:r>
            <a:r>
              <a:rPr lang="fr-FR" dirty="0"/>
              <a:t>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BFEDC81-400D-874E-ADF7-6892C1813B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10" y="6260196"/>
            <a:ext cx="471731" cy="50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2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rgbClr val="0B16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61447" r="-300" b="-42130"/>
          <a:stretch/>
        </p:blipFill>
        <p:spPr>
          <a:xfrm>
            <a:off x="6096" y="-91441"/>
            <a:ext cx="12185904" cy="6903721"/>
          </a:xfrm>
          <a:prstGeom prst="rect">
            <a:avLst/>
          </a:prstGeom>
        </p:spPr>
      </p:pic>
      <p:sp>
        <p:nvSpPr>
          <p:cNvPr id="24" name="Espace réservé du texte 6"/>
          <p:cNvSpPr>
            <a:spLocks noGrp="1"/>
          </p:cNvSpPr>
          <p:nvPr>
            <p:ph type="body" sz="quarter" idx="21" hasCustomPrompt="1"/>
          </p:nvPr>
        </p:nvSpPr>
        <p:spPr>
          <a:xfrm>
            <a:off x="755135" y="180538"/>
            <a:ext cx="4806874" cy="271228"/>
          </a:xfrm>
        </p:spPr>
        <p:txBody>
          <a:bodyPr anchor="ctr"/>
          <a:lstStyle>
            <a:lvl1pPr>
              <a:lnSpc>
                <a:spcPts val="2640"/>
              </a:lnSpc>
              <a:defRPr sz="720" b="0">
                <a:solidFill>
                  <a:schemeClr val="bg1">
                    <a:lumMod val="65000"/>
                  </a:schemeClr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TITRE DU CHAPITRE – SOUS TITRE</a:t>
            </a:r>
          </a:p>
        </p:txBody>
      </p:sp>
      <p:sp>
        <p:nvSpPr>
          <p:cNvPr id="27" name="Espace réservé du texte 6"/>
          <p:cNvSpPr>
            <a:spLocks noGrp="1"/>
          </p:cNvSpPr>
          <p:nvPr>
            <p:ph type="body" sz="quarter" idx="18" hasCustomPrompt="1"/>
          </p:nvPr>
        </p:nvSpPr>
        <p:spPr>
          <a:xfrm>
            <a:off x="744879" y="1135538"/>
            <a:ext cx="4788586" cy="184666"/>
          </a:xfrm>
        </p:spPr>
        <p:txBody>
          <a:bodyPr/>
          <a:lstStyle>
            <a:lvl1pPr>
              <a:defRPr sz="1200" b="1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ODI DOLUPTAT DOLUPIT</a:t>
            </a:r>
          </a:p>
        </p:txBody>
      </p:sp>
      <p:sp>
        <p:nvSpPr>
          <p:cNvPr id="29" name="Espace réservé du texte 6"/>
          <p:cNvSpPr>
            <a:spLocks noGrp="1"/>
          </p:cNvSpPr>
          <p:nvPr>
            <p:ph type="body" sz="quarter" idx="19" hasCustomPrompt="1"/>
          </p:nvPr>
        </p:nvSpPr>
        <p:spPr>
          <a:xfrm>
            <a:off x="755135" y="1524000"/>
            <a:ext cx="4806874" cy="952184"/>
          </a:xfrm>
        </p:spPr>
        <p:txBody>
          <a:bodyPr/>
          <a:lstStyle>
            <a:lvl1pPr>
              <a:lnSpc>
                <a:spcPts val="2640"/>
              </a:lnSpc>
              <a:defRPr sz="1200" b="0">
                <a:solidFill>
                  <a:schemeClr val="bg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 err="1"/>
              <a:t>Quae</a:t>
            </a:r>
            <a:r>
              <a:rPr lang="fr-FR" dirty="0"/>
              <a:t> et </a:t>
            </a:r>
            <a:r>
              <a:rPr lang="fr-FR" dirty="0" err="1"/>
              <a:t>pa</a:t>
            </a:r>
            <a:r>
              <a:rPr lang="fr-FR" dirty="0"/>
              <a:t> </a:t>
            </a:r>
            <a:r>
              <a:rPr lang="fr-FR" dirty="0" err="1"/>
              <a:t>eatur</a:t>
            </a:r>
            <a:r>
              <a:rPr lang="fr-FR" dirty="0"/>
              <a:t>, </a:t>
            </a:r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cusantis</a:t>
            </a:r>
            <a:r>
              <a:rPr lang="fr-FR" dirty="0"/>
              <a:t> </a:t>
            </a:r>
            <a:r>
              <a:rPr lang="fr-FR" dirty="0" err="1"/>
              <a:t>parum</a:t>
            </a:r>
            <a:r>
              <a:rPr lang="fr-FR" dirty="0"/>
              <a:t> </a:t>
            </a:r>
            <a:r>
              <a:rPr lang="fr-FR" dirty="0" err="1"/>
              <a:t>inihitiur</a:t>
            </a:r>
            <a:r>
              <a:rPr lang="fr-FR" dirty="0"/>
              <a:t> </a:t>
            </a:r>
            <a:r>
              <a:rPr lang="fr-FR" dirty="0" err="1"/>
              <a:t>re</a:t>
            </a:r>
            <a:r>
              <a:rPr lang="fr-FR" dirty="0"/>
              <a:t> </a:t>
            </a:r>
            <a:r>
              <a:rPr lang="fr-FR" dirty="0" err="1"/>
              <a:t>veliquatis</a:t>
            </a:r>
            <a:r>
              <a:rPr lang="fr-FR" dirty="0"/>
              <a:t> </a:t>
            </a:r>
            <a:r>
              <a:rPr lang="fr-FR" dirty="0" err="1"/>
              <a:t>ducid</a:t>
            </a:r>
            <a:r>
              <a:rPr lang="fr-FR" dirty="0"/>
              <a:t> mi, </a:t>
            </a:r>
            <a:r>
              <a:rPr lang="fr-FR" dirty="0" err="1"/>
              <a:t>soluptas</a:t>
            </a:r>
            <a:r>
              <a:rPr lang="fr-FR" dirty="0"/>
              <a:t> </a:t>
            </a:r>
            <a:r>
              <a:rPr lang="fr-FR" dirty="0" err="1"/>
              <a:t>entotatus</a:t>
            </a:r>
            <a:r>
              <a:rPr lang="fr-FR" dirty="0"/>
              <a:t> </a:t>
            </a:r>
            <a:r>
              <a:rPr lang="fr-FR" dirty="0" err="1"/>
              <a:t>serspit</a:t>
            </a:r>
            <a:r>
              <a:rPr lang="fr-FR" dirty="0"/>
              <a:t> </a:t>
            </a:r>
            <a:r>
              <a:rPr lang="fr-FR" dirty="0" err="1"/>
              <a:t>dicabo</a:t>
            </a:r>
            <a:r>
              <a:rPr lang="fr-FR" dirty="0"/>
              <a:t>. </a:t>
            </a:r>
            <a:r>
              <a:rPr lang="fr-FR" dirty="0" err="1"/>
              <a:t>Niamusc</a:t>
            </a:r>
            <a:r>
              <a:rPr lang="fr-FR" dirty="0"/>
              <a:t> </a:t>
            </a:r>
            <a:r>
              <a:rPr lang="fr-FR" dirty="0" err="1"/>
              <a:t>iliquidebis</a:t>
            </a:r>
            <a:r>
              <a:rPr lang="fr-FR" dirty="0"/>
              <a:t> </a:t>
            </a:r>
            <a:r>
              <a:rPr lang="fr-FR" dirty="0" err="1"/>
              <a:t>alitatis</a:t>
            </a:r>
            <a:r>
              <a:rPr lang="fr-FR" dirty="0"/>
              <a:t> </a:t>
            </a:r>
            <a:r>
              <a:rPr lang="fr-FR" dirty="0" err="1"/>
              <a:t>reiciti</a:t>
            </a:r>
            <a:r>
              <a:rPr lang="fr-FR" dirty="0"/>
              <a:t> </a:t>
            </a:r>
            <a:r>
              <a:rPr lang="fr-FR" dirty="0" err="1"/>
              <a:t>conseque</a:t>
            </a:r>
            <a:r>
              <a:rPr lang="fr-FR" dirty="0"/>
              <a:t> </a:t>
            </a:r>
            <a:r>
              <a:rPr lang="fr-FR" dirty="0" err="1"/>
              <a:t>delis</a:t>
            </a:r>
            <a:r>
              <a:rPr lang="fr-FR" dirty="0"/>
              <a:t> </a:t>
            </a:r>
            <a:r>
              <a:rPr lang="fr-FR" dirty="0" err="1"/>
              <a:t>sam</a:t>
            </a:r>
            <a:r>
              <a:rPr lang="fr-FR" dirty="0"/>
              <a:t> </a:t>
            </a:r>
            <a:r>
              <a:rPr lang="fr-FR" dirty="0" err="1"/>
              <a:t>sam</a:t>
            </a:r>
            <a:endParaRPr lang="fr-FR" dirty="0"/>
          </a:p>
        </p:txBody>
      </p:sp>
      <p:sp>
        <p:nvSpPr>
          <p:cNvPr id="31" name="Espace réservé du texte 15"/>
          <p:cNvSpPr>
            <a:spLocks noGrp="1"/>
          </p:cNvSpPr>
          <p:nvPr>
            <p:ph type="body" sz="quarter" idx="22" hasCustomPrompt="1"/>
          </p:nvPr>
        </p:nvSpPr>
        <p:spPr>
          <a:xfrm>
            <a:off x="6150560" y="1506783"/>
            <a:ext cx="2384862" cy="881467"/>
          </a:xfrm>
        </p:spPr>
        <p:txBody>
          <a:bodyPr>
            <a:normAutofit/>
          </a:bodyPr>
          <a:lstStyle>
            <a:lvl1pPr marL="205740" indent="-205740">
              <a:lnSpc>
                <a:spcPct val="150000"/>
              </a:lnSpc>
              <a:buClr>
                <a:srgbClr val="E32014"/>
              </a:buClr>
              <a:buFont typeface="Wingdings" charset="2"/>
              <a:buChar char="§"/>
              <a:defRPr sz="1200" b="1">
                <a:solidFill>
                  <a:schemeClr val="bg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 err="1"/>
              <a:t>Quae</a:t>
            </a:r>
            <a:r>
              <a:rPr lang="fr-FR" dirty="0"/>
              <a:t> et </a:t>
            </a:r>
            <a:r>
              <a:rPr lang="fr-FR" dirty="0" err="1"/>
              <a:t>pa</a:t>
            </a:r>
            <a:r>
              <a:rPr lang="fr-FR" dirty="0"/>
              <a:t> </a:t>
            </a:r>
            <a:r>
              <a:rPr lang="fr-FR" dirty="0" err="1"/>
              <a:t>eatur</a:t>
            </a:r>
            <a:endParaRPr lang="fr-FR" dirty="0"/>
          </a:p>
          <a:p>
            <a:pPr lvl="0"/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cusantis</a:t>
            </a:r>
            <a:r>
              <a:rPr lang="fr-FR" dirty="0"/>
              <a:t> </a:t>
            </a:r>
          </a:p>
          <a:p>
            <a:pPr lvl="0"/>
            <a:r>
              <a:rPr lang="fr-FR" dirty="0" err="1"/>
              <a:t>Parum</a:t>
            </a:r>
            <a:r>
              <a:rPr lang="fr-FR" dirty="0"/>
              <a:t> </a:t>
            </a:r>
            <a:r>
              <a:rPr lang="fr-FR" dirty="0" err="1"/>
              <a:t>inihitiur</a:t>
            </a:r>
            <a:endParaRPr lang="fr-FR" dirty="0"/>
          </a:p>
        </p:txBody>
      </p:sp>
      <p:sp>
        <p:nvSpPr>
          <p:cNvPr id="33" name="Espace réservé pour une image  2"/>
          <p:cNvSpPr>
            <a:spLocks noGrp="1"/>
          </p:cNvSpPr>
          <p:nvPr>
            <p:ph type="pic" sz="quarter" idx="24"/>
          </p:nvPr>
        </p:nvSpPr>
        <p:spPr>
          <a:xfrm>
            <a:off x="0" y="3048000"/>
            <a:ext cx="12176760" cy="2769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5880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0B16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44" t="12964" r="3811" b="1326"/>
          <a:stretch/>
        </p:blipFill>
        <p:spPr>
          <a:xfrm>
            <a:off x="6096" y="-45721"/>
            <a:ext cx="12185904" cy="6903721"/>
          </a:xfrm>
          <a:prstGeom prst="rect">
            <a:avLst/>
          </a:prstGeom>
        </p:spPr>
      </p:pic>
      <p:sp>
        <p:nvSpPr>
          <p:cNvPr id="12" name="Espace réservé du texte 15"/>
          <p:cNvSpPr>
            <a:spLocks noGrp="1"/>
          </p:cNvSpPr>
          <p:nvPr>
            <p:ph type="body" sz="quarter" idx="22" hasCustomPrompt="1"/>
          </p:nvPr>
        </p:nvSpPr>
        <p:spPr>
          <a:xfrm>
            <a:off x="8923219" y="4875481"/>
            <a:ext cx="2384862" cy="881467"/>
          </a:xfrm>
        </p:spPr>
        <p:txBody>
          <a:bodyPr>
            <a:normAutofit/>
          </a:bodyPr>
          <a:lstStyle>
            <a:lvl1pPr marL="205740" indent="-205740">
              <a:lnSpc>
                <a:spcPct val="150000"/>
              </a:lnSpc>
              <a:buClr>
                <a:srgbClr val="E32014"/>
              </a:buClr>
              <a:buFont typeface="Wingdings" charset="2"/>
              <a:buChar char="§"/>
              <a:defRPr sz="1200" b="1">
                <a:solidFill>
                  <a:schemeClr val="bg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 err="1"/>
              <a:t>Quae</a:t>
            </a:r>
            <a:r>
              <a:rPr lang="fr-FR" dirty="0"/>
              <a:t> et </a:t>
            </a:r>
            <a:r>
              <a:rPr lang="fr-FR" dirty="0" err="1"/>
              <a:t>pa</a:t>
            </a:r>
            <a:r>
              <a:rPr lang="fr-FR" dirty="0"/>
              <a:t> </a:t>
            </a:r>
            <a:r>
              <a:rPr lang="fr-FR" dirty="0" err="1"/>
              <a:t>eatur</a:t>
            </a:r>
            <a:endParaRPr lang="fr-FR" dirty="0"/>
          </a:p>
          <a:p>
            <a:pPr lvl="0"/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cusantis</a:t>
            </a:r>
            <a:r>
              <a:rPr lang="fr-FR" dirty="0"/>
              <a:t> </a:t>
            </a:r>
          </a:p>
          <a:p>
            <a:pPr lvl="0"/>
            <a:r>
              <a:rPr lang="fr-FR" dirty="0" err="1"/>
              <a:t>Parum</a:t>
            </a:r>
            <a:r>
              <a:rPr lang="fr-FR" dirty="0"/>
              <a:t> </a:t>
            </a:r>
            <a:r>
              <a:rPr lang="fr-FR" dirty="0" err="1"/>
              <a:t>inihitiur</a:t>
            </a:r>
            <a:endParaRPr lang="fr-FR" dirty="0"/>
          </a:p>
        </p:txBody>
      </p:sp>
      <p:sp>
        <p:nvSpPr>
          <p:cNvPr id="13" name="Espace réservé du texte 6"/>
          <p:cNvSpPr>
            <a:spLocks noGrp="1"/>
          </p:cNvSpPr>
          <p:nvPr>
            <p:ph type="body" sz="quarter" idx="19" hasCustomPrompt="1"/>
          </p:nvPr>
        </p:nvSpPr>
        <p:spPr>
          <a:xfrm>
            <a:off x="8877660" y="1835332"/>
            <a:ext cx="2979060" cy="1619033"/>
          </a:xfrm>
        </p:spPr>
        <p:txBody>
          <a:bodyPr/>
          <a:lstStyle>
            <a:lvl1pPr>
              <a:lnSpc>
                <a:spcPts val="2640"/>
              </a:lnSpc>
              <a:defRPr sz="1200" b="0">
                <a:solidFill>
                  <a:schemeClr val="bg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 err="1"/>
              <a:t>Quae</a:t>
            </a:r>
            <a:r>
              <a:rPr lang="fr-FR" dirty="0"/>
              <a:t> et </a:t>
            </a:r>
            <a:r>
              <a:rPr lang="fr-FR" dirty="0" err="1"/>
              <a:t>pa</a:t>
            </a:r>
            <a:r>
              <a:rPr lang="fr-FR" dirty="0"/>
              <a:t> </a:t>
            </a:r>
            <a:r>
              <a:rPr lang="fr-FR" dirty="0" err="1"/>
              <a:t>eatur</a:t>
            </a:r>
            <a:r>
              <a:rPr lang="fr-FR" dirty="0"/>
              <a:t>, </a:t>
            </a:r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cusantis</a:t>
            </a:r>
            <a:r>
              <a:rPr lang="fr-FR" dirty="0"/>
              <a:t> </a:t>
            </a:r>
            <a:r>
              <a:rPr lang="fr-FR" dirty="0" err="1"/>
              <a:t>parum</a:t>
            </a:r>
            <a:r>
              <a:rPr lang="fr-FR" dirty="0"/>
              <a:t> </a:t>
            </a:r>
            <a:r>
              <a:rPr lang="fr-FR" dirty="0" err="1"/>
              <a:t>inihitiur</a:t>
            </a:r>
            <a:r>
              <a:rPr lang="fr-FR" dirty="0"/>
              <a:t> </a:t>
            </a:r>
            <a:r>
              <a:rPr lang="fr-FR" dirty="0" err="1"/>
              <a:t>re</a:t>
            </a:r>
            <a:r>
              <a:rPr lang="fr-FR" dirty="0"/>
              <a:t> </a:t>
            </a:r>
            <a:r>
              <a:rPr lang="fr-FR" dirty="0" err="1"/>
              <a:t>veliquatis</a:t>
            </a:r>
            <a:r>
              <a:rPr lang="fr-FR" dirty="0"/>
              <a:t> </a:t>
            </a:r>
            <a:r>
              <a:rPr lang="fr-FR" dirty="0" err="1"/>
              <a:t>ducid</a:t>
            </a:r>
            <a:r>
              <a:rPr lang="fr-FR" dirty="0"/>
              <a:t> mi, </a:t>
            </a:r>
            <a:r>
              <a:rPr lang="fr-FR" dirty="0" err="1"/>
              <a:t>soluptas</a:t>
            </a:r>
            <a:r>
              <a:rPr lang="fr-FR" dirty="0"/>
              <a:t> </a:t>
            </a:r>
            <a:r>
              <a:rPr lang="fr-FR" dirty="0" err="1"/>
              <a:t>entotatus</a:t>
            </a:r>
            <a:r>
              <a:rPr lang="fr-FR" dirty="0"/>
              <a:t> </a:t>
            </a:r>
            <a:r>
              <a:rPr lang="fr-FR" dirty="0" err="1"/>
              <a:t>serspit</a:t>
            </a:r>
            <a:r>
              <a:rPr lang="fr-FR" dirty="0"/>
              <a:t> </a:t>
            </a:r>
            <a:r>
              <a:rPr lang="fr-FR" dirty="0" err="1"/>
              <a:t>dicabo</a:t>
            </a:r>
            <a:r>
              <a:rPr lang="fr-FR" dirty="0"/>
              <a:t>. </a:t>
            </a:r>
            <a:r>
              <a:rPr lang="fr-FR" dirty="0" err="1"/>
              <a:t>Niamusc</a:t>
            </a:r>
            <a:r>
              <a:rPr lang="fr-FR" dirty="0"/>
              <a:t> </a:t>
            </a:r>
            <a:r>
              <a:rPr lang="fr-FR" dirty="0" err="1"/>
              <a:t>iliquidebis</a:t>
            </a:r>
            <a:r>
              <a:rPr lang="fr-FR" dirty="0"/>
              <a:t> </a:t>
            </a:r>
            <a:r>
              <a:rPr lang="fr-FR" dirty="0" err="1"/>
              <a:t>alitatis</a:t>
            </a:r>
            <a:r>
              <a:rPr lang="fr-FR" dirty="0"/>
              <a:t> </a:t>
            </a:r>
            <a:r>
              <a:rPr lang="fr-FR" dirty="0" err="1"/>
              <a:t>reiciti</a:t>
            </a:r>
            <a:r>
              <a:rPr lang="fr-FR" dirty="0"/>
              <a:t> </a:t>
            </a:r>
            <a:r>
              <a:rPr lang="fr-FR" dirty="0" err="1"/>
              <a:t>conseque</a:t>
            </a:r>
            <a:r>
              <a:rPr lang="fr-FR" dirty="0"/>
              <a:t> </a:t>
            </a:r>
            <a:r>
              <a:rPr lang="fr-FR" dirty="0" err="1"/>
              <a:t>delis</a:t>
            </a:r>
            <a:r>
              <a:rPr lang="fr-FR" dirty="0"/>
              <a:t> </a:t>
            </a:r>
            <a:r>
              <a:rPr lang="fr-FR" dirty="0" err="1"/>
              <a:t>sam</a:t>
            </a:r>
            <a:r>
              <a:rPr lang="fr-FR" dirty="0"/>
              <a:t> </a:t>
            </a:r>
            <a:r>
              <a:rPr lang="fr-FR" dirty="0" err="1"/>
              <a:t>sam</a:t>
            </a:r>
            <a:endParaRPr lang="fr-FR" dirty="0"/>
          </a:p>
        </p:txBody>
      </p:sp>
      <p:sp>
        <p:nvSpPr>
          <p:cNvPr id="14" name="Espace réservé du texte 6"/>
          <p:cNvSpPr>
            <a:spLocks noGrp="1"/>
          </p:cNvSpPr>
          <p:nvPr>
            <p:ph type="body" sz="quarter" idx="18" hasCustomPrompt="1"/>
          </p:nvPr>
        </p:nvSpPr>
        <p:spPr>
          <a:xfrm>
            <a:off x="8877660" y="1510078"/>
            <a:ext cx="2979060" cy="184666"/>
          </a:xfrm>
        </p:spPr>
        <p:txBody>
          <a:bodyPr/>
          <a:lstStyle>
            <a:lvl1pPr>
              <a:defRPr sz="1200" b="1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ODI DOLUPTAT DOLUPIT</a:t>
            </a:r>
          </a:p>
        </p:txBody>
      </p:sp>
      <p:sp>
        <p:nvSpPr>
          <p:cNvPr id="22" name="Espace réservé pour une image  2"/>
          <p:cNvSpPr>
            <a:spLocks noGrp="1"/>
          </p:cNvSpPr>
          <p:nvPr>
            <p:ph type="pic" sz="quarter" idx="24"/>
          </p:nvPr>
        </p:nvSpPr>
        <p:spPr>
          <a:xfrm>
            <a:off x="0" y="-91440"/>
            <a:ext cx="8125968" cy="2769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29481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bg>
      <p:bgPr>
        <a:solidFill>
          <a:srgbClr val="1A1C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642"/>
            <a:ext cx="12153208" cy="6906608"/>
          </a:xfrm>
          <a:prstGeom prst="rect">
            <a:avLst/>
          </a:prstGeom>
        </p:spPr>
      </p:pic>
      <p:sp>
        <p:nvSpPr>
          <p:cNvPr id="10" name="Espace réservé du texte 17"/>
          <p:cNvSpPr>
            <a:spLocks noGrp="1"/>
          </p:cNvSpPr>
          <p:nvPr>
            <p:ph type="body" sz="quarter" idx="14" hasCustomPrompt="1"/>
          </p:nvPr>
        </p:nvSpPr>
        <p:spPr>
          <a:xfrm>
            <a:off x="716280" y="137161"/>
            <a:ext cx="4282440" cy="3065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20" b="1" i="0" baseline="0">
                <a:solidFill>
                  <a:srgbClr val="FF0000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720919" y="3677922"/>
            <a:ext cx="10698480" cy="1423467"/>
          </a:xfrm>
        </p:spPr>
        <p:txBody>
          <a:bodyPr/>
          <a:lstStyle>
            <a:lvl1pPr marL="15240">
              <a:lnSpc>
                <a:spcPts val="4475"/>
              </a:lnSpc>
              <a:spcBef>
                <a:spcPts val="120"/>
              </a:spcBef>
              <a:defRPr sz="3840"/>
            </a:lvl1pPr>
          </a:lstStyle>
          <a:p>
            <a:pPr marL="12700">
              <a:lnSpc>
                <a:spcPts val="3729"/>
              </a:lnSpc>
              <a:spcBef>
                <a:spcPts val="100"/>
              </a:spcBef>
            </a:pPr>
            <a:r>
              <a:rPr lang="fr-FR" sz="3960" b="1" spc="162" dirty="0">
                <a:solidFill>
                  <a:srgbClr val="FFFFFF"/>
                </a:solidFill>
                <a:latin typeface="FFF Equipe" charset="0"/>
                <a:ea typeface="FFF Equipe" charset="0"/>
                <a:cs typeface="FFF Equipe" charset="0"/>
              </a:rPr>
              <a:t>TITRE</a:t>
            </a:r>
            <a:br>
              <a:rPr lang="fr-FR" sz="3960" dirty="0">
                <a:latin typeface="FFF Equipe" charset="0"/>
                <a:ea typeface="FFF Equipe" charset="0"/>
                <a:cs typeface="FFF Equipe" charset="0"/>
              </a:rPr>
            </a:br>
            <a:r>
              <a:rPr lang="fr-FR" sz="3960" b="1" spc="312" dirty="0">
                <a:solidFill>
                  <a:srgbClr val="FFFFFF"/>
                </a:solidFill>
                <a:latin typeface="FFF Equipe" charset="0"/>
                <a:ea typeface="FFF Equipe" charset="0"/>
                <a:cs typeface="FFF Equipe" charset="0"/>
              </a:rPr>
              <a:t>DU</a:t>
            </a:r>
            <a:r>
              <a:rPr lang="fr-FR" sz="3960" b="1" spc="48" dirty="0">
                <a:solidFill>
                  <a:srgbClr val="FFFFFF"/>
                </a:solidFill>
                <a:latin typeface="FFF Equipe" charset="0"/>
                <a:ea typeface="FFF Equipe" charset="0"/>
                <a:cs typeface="FFF Equipe" charset="0"/>
              </a:rPr>
              <a:t> </a:t>
            </a:r>
            <a:r>
              <a:rPr lang="fr-FR" sz="3960" b="1" spc="228" dirty="0">
                <a:solidFill>
                  <a:srgbClr val="FFFFFF"/>
                </a:solidFill>
                <a:latin typeface="FFF Equipe" charset="0"/>
                <a:ea typeface="FFF Equipe" charset="0"/>
                <a:cs typeface="FFF Equipe" charset="0"/>
              </a:rPr>
              <a:t>CHAPITRE</a:t>
            </a:r>
            <a:br>
              <a:rPr lang="fr-FR" sz="3960" dirty="0">
                <a:latin typeface="FFF Equipe" charset="0"/>
                <a:ea typeface="FFF Equipe" charset="0"/>
                <a:cs typeface="FFF Equipe" charset="0"/>
              </a:rPr>
            </a:br>
            <a:r>
              <a:rPr lang="fr-FR" sz="3960" b="1" spc="300" dirty="0">
                <a:solidFill>
                  <a:srgbClr val="FFFFFF"/>
                </a:solidFill>
                <a:latin typeface="FFF Equipe" charset="0"/>
                <a:ea typeface="FFF Equipe" charset="0"/>
                <a:cs typeface="FFF Equipe" charset="0"/>
              </a:rPr>
              <a:t>SUR </a:t>
            </a:r>
            <a:r>
              <a:rPr lang="fr-FR" sz="3960" b="1" spc="72" dirty="0">
                <a:solidFill>
                  <a:srgbClr val="FFFFFF"/>
                </a:solidFill>
                <a:latin typeface="FFF Equipe" charset="0"/>
                <a:ea typeface="FFF Equipe" charset="0"/>
                <a:cs typeface="FFF Equipe" charset="0"/>
              </a:rPr>
              <a:t>3 </a:t>
            </a:r>
            <a:r>
              <a:rPr lang="fr-FR" sz="3960" b="1" spc="210" dirty="0">
                <a:solidFill>
                  <a:srgbClr val="FFFFFF"/>
                </a:solidFill>
                <a:latin typeface="FFF Equipe" charset="0"/>
                <a:ea typeface="FFF Equipe" charset="0"/>
                <a:cs typeface="FFF Equipe" charset="0"/>
              </a:rPr>
              <a:t>LIGNES</a:t>
            </a:r>
            <a:r>
              <a:rPr lang="fr-FR" sz="3960" b="1" spc="-312" dirty="0">
                <a:solidFill>
                  <a:srgbClr val="FFFFFF"/>
                </a:solidFill>
                <a:latin typeface="FFF Equipe" charset="0"/>
                <a:ea typeface="FFF Equipe" charset="0"/>
                <a:cs typeface="FFF Equipe" charset="0"/>
              </a:rPr>
              <a:t> </a:t>
            </a:r>
            <a:r>
              <a:rPr lang="fr-FR" sz="3960" b="1" spc="521" dirty="0">
                <a:solidFill>
                  <a:srgbClr val="FFFFFF"/>
                </a:solidFill>
                <a:latin typeface="FFF Equipe" charset="0"/>
                <a:ea typeface="FFF Equipe" charset="0"/>
                <a:cs typeface="FFF Equipe" charset="0"/>
              </a:rPr>
              <a:t>MAXIMUM</a:t>
            </a:r>
            <a:endParaRPr lang="fr-FR" sz="3960" dirty="0">
              <a:latin typeface="FFF Equipe" charset="0"/>
              <a:ea typeface="FFF Equipe" charset="0"/>
              <a:cs typeface="FFF Equipe" charset="0"/>
            </a:endParaRPr>
          </a:p>
        </p:txBody>
      </p:sp>
      <p:sp>
        <p:nvSpPr>
          <p:cNvPr id="20" name="object 8"/>
          <p:cNvSpPr/>
          <p:nvPr userDrawn="1"/>
        </p:nvSpPr>
        <p:spPr>
          <a:xfrm>
            <a:off x="512036" y="3187447"/>
            <a:ext cx="541781" cy="241554"/>
          </a:xfrm>
          <a:custGeom>
            <a:avLst/>
            <a:gdLst/>
            <a:ahLst/>
            <a:cxnLst/>
            <a:rect l="l" t="t" r="r" b="b"/>
            <a:pathLst>
              <a:path w="451484" h="201295">
                <a:moveTo>
                  <a:pt x="0" y="200761"/>
                </a:moveTo>
                <a:lnTo>
                  <a:pt x="450926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3B401D0-F541-0849-93A2-5F9892140D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10" y="6260196"/>
            <a:ext cx="471731" cy="50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970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bg>
      <p:bgPr>
        <a:solidFill>
          <a:srgbClr val="0B16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0" t="9618" r="450" b="9700"/>
          <a:stretch/>
        </p:blipFill>
        <p:spPr>
          <a:xfrm>
            <a:off x="6096" y="-45721"/>
            <a:ext cx="12185904" cy="6903721"/>
          </a:xfrm>
          <a:prstGeom prst="rect">
            <a:avLst/>
          </a:prstGeom>
        </p:spPr>
      </p:pic>
      <p:sp>
        <p:nvSpPr>
          <p:cNvPr id="14" name="Espace réservé du texte 6"/>
          <p:cNvSpPr>
            <a:spLocks noGrp="1"/>
          </p:cNvSpPr>
          <p:nvPr>
            <p:ph type="body" sz="quarter" idx="21" hasCustomPrompt="1"/>
          </p:nvPr>
        </p:nvSpPr>
        <p:spPr>
          <a:xfrm>
            <a:off x="749808" y="884972"/>
            <a:ext cx="5437632" cy="553998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/>
              <a:t>CONTACTS</a:t>
            </a:r>
            <a:endParaRPr lang="fr-FR" dirty="0"/>
          </a:p>
        </p:txBody>
      </p:sp>
      <p:sp>
        <p:nvSpPr>
          <p:cNvPr id="19" name="Espace réservé du texte 6"/>
          <p:cNvSpPr>
            <a:spLocks noGrp="1"/>
          </p:cNvSpPr>
          <p:nvPr>
            <p:ph type="body" sz="quarter" idx="22" hasCustomPrompt="1"/>
          </p:nvPr>
        </p:nvSpPr>
        <p:spPr>
          <a:xfrm>
            <a:off x="756384" y="2669892"/>
            <a:ext cx="2525359" cy="203132"/>
          </a:xfrm>
        </p:spPr>
        <p:txBody>
          <a:bodyPr/>
          <a:lstStyle>
            <a:lvl1pPr>
              <a:defRPr sz="1320" b="1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/>
              <a:t>NOM PRÉNOM</a:t>
            </a:r>
            <a:endParaRPr lang="fr-FR" dirty="0"/>
          </a:p>
        </p:txBody>
      </p:sp>
      <p:sp>
        <p:nvSpPr>
          <p:cNvPr id="23" name="Espace réservé du texte 6"/>
          <p:cNvSpPr>
            <a:spLocks noGrp="1"/>
          </p:cNvSpPr>
          <p:nvPr>
            <p:ph type="body" sz="quarter" idx="23" hasCustomPrompt="1"/>
          </p:nvPr>
        </p:nvSpPr>
        <p:spPr>
          <a:xfrm>
            <a:off x="3460731" y="2669892"/>
            <a:ext cx="2525359" cy="203132"/>
          </a:xfrm>
        </p:spPr>
        <p:txBody>
          <a:bodyPr/>
          <a:lstStyle>
            <a:lvl1pPr>
              <a:defRPr sz="1320" b="1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/>
              <a:t>NOM PRÉNOM</a:t>
            </a:r>
            <a:endParaRPr lang="fr-FR" dirty="0"/>
          </a:p>
        </p:txBody>
      </p:sp>
      <p:sp>
        <p:nvSpPr>
          <p:cNvPr id="25" name="Espace réservé du texte 6"/>
          <p:cNvSpPr>
            <a:spLocks noGrp="1"/>
          </p:cNvSpPr>
          <p:nvPr>
            <p:ph type="body" sz="quarter" idx="24" hasCustomPrompt="1"/>
          </p:nvPr>
        </p:nvSpPr>
        <p:spPr>
          <a:xfrm>
            <a:off x="6165077" y="2657587"/>
            <a:ext cx="2525359" cy="203132"/>
          </a:xfrm>
        </p:spPr>
        <p:txBody>
          <a:bodyPr/>
          <a:lstStyle>
            <a:lvl1pPr>
              <a:defRPr sz="1320" b="1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/>
              <a:t>NOM PRÉNOM</a:t>
            </a:r>
            <a:endParaRPr lang="fr-FR" dirty="0"/>
          </a:p>
        </p:txBody>
      </p:sp>
      <p:sp>
        <p:nvSpPr>
          <p:cNvPr id="29" name="Espace réservé du texte 6"/>
          <p:cNvSpPr>
            <a:spLocks noGrp="1"/>
          </p:cNvSpPr>
          <p:nvPr>
            <p:ph type="body" sz="quarter" idx="25" hasCustomPrompt="1"/>
          </p:nvPr>
        </p:nvSpPr>
        <p:spPr>
          <a:xfrm>
            <a:off x="8889027" y="2651232"/>
            <a:ext cx="2525359" cy="203132"/>
          </a:xfrm>
        </p:spPr>
        <p:txBody>
          <a:bodyPr/>
          <a:lstStyle>
            <a:lvl1pPr>
              <a:defRPr sz="1320" b="1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/>
              <a:t>NOM PRÉNOM</a:t>
            </a:r>
            <a:endParaRPr lang="fr-FR" dirty="0"/>
          </a:p>
        </p:txBody>
      </p:sp>
      <p:sp>
        <p:nvSpPr>
          <p:cNvPr id="32" name="Espace réservé du texte 6"/>
          <p:cNvSpPr>
            <a:spLocks noGrp="1"/>
          </p:cNvSpPr>
          <p:nvPr>
            <p:ph type="body" sz="quarter" idx="19" hasCustomPrompt="1"/>
          </p:nvPr>
        </p:nvSpPr>
        <p:spPr>
          <a:xfrm>
            <a:off x="749809" y="3223934"/>
            <a:ext cx="2531231" cy="439223"/>
          </a:xfrm>
        </p:spPr>
        <p:txBody>
          <a:bodyPr/>
          <a:lstStyle>
            <a:lvl1pPr>
              <a:lnSpc>
                <a:spcPts val="1800"/>
              </a:lnSpc>
              <a:defRPr sz="1200" b="0">
                <a:solidFill>
                  <a:schemeClr val="bg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/>
              <a:t>Téléphone : +33 6 44 55 66 77 Mail : FFF@FFF.FFF</a:t>
            </a:r>
            <a:endParaRPr lang="fr-FR" dirty="0"/>
          </a:p>
        </p:txBody>
      </p:sp>
      <p:sp>
        <p:nvSpPr>
          <p:cNvPr id="33" name="Espace réservé du texte 6"/>
          <p:cNvSpPr>
            <a:spLocks noGrp="1"/>
          </p:cNvSpPr>
          <p:nvPr>
            <p:ph type="body" sz="quarter" idx="26" hasCustomPrompt="1"/>
          </p:nvPr>
        </p:nvSpPr>
        <p:spPr>
          <a:xfrm>
            <a:off x="3454859" y="3223934"/>
            <a:ext cx="2531231" cy="439223"/>
          </a:xfrm>
        </p:spPr>
        <p:txBody>
          <a:bodyPr/>
          <a:lstStyle>
            <a:lvl1pPr>
              <a:lnSpc>
                <a:spcPts val="1800"/>
              </a:lnSpc>
              <a:defRPr sz="1200" b="0">
                <a:solidFill>
                  <a:schemeClr val="bg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/>
              <a:t>Téléphone : +33 6 44 55 66 77 Mail : FFF@FFF.FFF</a:t>
            </a:r>
            <a:endParaRPr lang="fr-FR" dirty="0"/>
          </a:p>
        </p:txBody>
      </p:sp>
      <p:sp>
        <p:nvSpPr>
          <p:cNvPr id="34" name="Espace réservé du texte 6"/>
          <p:cNvSpPr>
            <a:spLocks noGrp="1"/>
          </p:cNvSpPr>
          <p:nvPr>
            <p:ph type="body" sz="quarter" idx="27" hasCustomPrompt="1"/>
          </p:nvPr>
        </p:nvSpPr>
        <p:spPr>
          <a:xfrm>
            <a:off x="6159910" y="3220948"/>
            <a:ext cx="2531231" cy="439223"/>
          </a:xfrm>
        </p:spPr>
        <p:txBody>
          <a:bodyPr/>
          <a:lstStyle>
            <a:lvl1pPr>
              <a:lnSpc>
                <a:spcPts val="1800"/>
              </a:lnSpc>
              <a:defRPr sz="1200" b="0">
                <a:solidFill>
                  <a:schemeClr val="bg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/>
              <a:t>Téléphone : +33 6 44 55 66 77 Mail : FFF@FFF.FFF</a:t>
            </a:r>
            <a:endParaRPr lang="fr-FR" dirty="0"/>
          </a:p>
        </p:txBody>
      </p:sp>
      <p:sp>
        <p:nvSpPr>
          <p:cNvPr id="35" name="Espace réservé du texte 6"/>
          <p:cNvSpPr>
            <a:spLocks noGrp="1"/>
          </p:cNvSpPr>
          <p:nvPr>
            <p:ph type="body" sz="quarter" idx="28" hasCustomPrompt="1"/>
          </p:nvPr>
        </p:nvSpPr>
        <p:spPr>
          <a:xfrm>
            <a:off x="8883155" y="3220947"/>
            <a:ext cx="2531231" cy="439223"/>
          </a:xfrm>
        </p:spPr>
        <p:txBody>
          <a:bodyPr/>
          <a:lstStyle>
            <a:lvl1pPr>
              <a:lnSpc>
                <a:spcPts val="1800"/>
              </a:lnSpc>
              <a:defRPr sz="1200" b="0">
                <a:solidFill>
                  <a:schemeClr val="bg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Téléphone : +33 6 44 55 66 77 Mail : FFF@FFF.FFF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DFAD212-6096-9743-A4E1-E887289BDE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10" y="6260196"/>
            <a:ext cx="471731" cy="50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494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object 85"/>
          <p:cNvSpPr/>
          <p:nvPr userDrawn="1"/>
        </p:nvSpPr>
        <p:spPr>
          <a:xfrm>
            <a:off x="762000" y="2574416"/>
            <a:ext cx="9432036" cy="0"/>
          </a:xfrm>
          <a:custGeom>
            <a:avLst/>
            <a:gdLst/>
            <a:ahLst/>
            <a:cxnLst/>
            <a:rect l="l" t="t" r="r" b="b"/>
            <a:pathLst>
              <a:path w="7860030">
                <a:moveTo>
                  <a:pt x="0" y="0"/>
                </a:moveTo>
                <a:lnTo>
                  <a:pt x="7860030" y="0"/>
                </a:lnTo>
              </a:path>
            </a:pathLst>
          </a:custGeom>
          <a:ln w="6350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2" name="Espace réservé de la date 3"/>
          <p:cNvSpPr>
            <a:spLocks noGrp="1"/>
          </p:cNvSpPr>
          <p:nvPr>
            <p:ph type="dt" sz="half" idx="11"/>
          </p:nvPr>
        </p:nvSpPr>
        <p:spPr>
          <a:xfrm>
            <a:off x="762000" y="3058562"/>
            <a:ext cx="4968240" cy="370439"/>
          </a:xfrm>
          <a:prstGeom prst="rect">
            <a:avLst/>
          </a:prstGeom>
        </p:spPr>
        <p:txBody>
          <a:bodyPr/>
          <a:lstStyle>
            <a:lvl1pPr>
              <a:defRPr lang="en-US" sz="2400" kern="1200" spc="245" smtClean="0">
                <a:solidFill>
                  <a:srgbClr val="D1D3D4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fld id="{BEACE283-15E9-4B4A-96A9-3AA8CDCA1EF4}" type="datetime1">
              <a:rPr lang="fr-FR" smtClean="0"/>
              <a:t>30/10/2023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701040" y="594360"/>
            <a:ext cx="9966960" cy="1477327"/>
          </a:xfrm>
        </p:spPr>
        <p:txBody>
          <a:bodyPr/>
          <a:lstStyle>
            <a:lvl1pPr>
              <a:defRPr sz="4800" b="1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0"/>
            <a:r>
              <a:rPr lang="fr-FR" dirty="0"/>
              <a:t>DE LA PRÉSENTATION</a:t>
            </a:r>
          </a:p>
        </p:txBody>
      </p:sp>
      <p:sp>
        <p:nvSpPr>
          <p:cNvPr id="10" name="object 8"/>
          <p:cNvSpPr/>
          <p:nvPr userDrawn="1"/>
        </p:nvSpPr>
        <p:spPr>
          <a:xfrm>
            <a:off x="512036" y="483459"/>
            <a:ext cx="541781" cy="241554"/>
          </a:xfrm>
          <a:custGeom>
            <a:avLst/>
            <a:gdLst/>
            <a:ahLst/>
            <a:cxnLst/>
            <a:rect l="l" t="t" r="r" b="b"/>
            <a:pathLst>
              <a:path w="451484" h="201295">
                <a:moveTo>
                  <a:pt x="0" y="200761"/>
                </a:moveTo>
                <a:lnTo>
                  <a:pt x="450926" y="0"/>
                </a:lnTo>
              </a:path>
            </a:pathLst>
          </a:custGeom>
          <a:ln w="9525">
            <a:solidFill>
              <a:srgbClr val="003186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"/>
          <a:stretch/>
        </p:blipFill>
        <p:spPr>
          <a:xfrm>
            <a:off x="7459523" y="2697480"/>
            <a:ext cx="4732478" cy="370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565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B716666-513D-BB4F-A766-4000FDFC78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-1234440"/>
            <a:ext cx="12435840" cy="8686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065CA51-C22F-EC42-A5C9-48A77D3C02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40" y="1874520"/>
            <a:ext cx="2560320" cy="274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50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79D999C3-2BA7-49F7-91C4-69EF8DDCE50D}"/>
              </a:ext>
            </a:extLst>
          </p:cNvPr>
          <p:cNvSpPr txBox="1">
            <a:spLocks/>
          </p:cNvSpPr>
          <p:nvPr userDrawn="1"/>
        </p:nvSpPr>
        <p:spPr>
          <a:xfrm>
            <a:off x="1" y="6359058"/>
            <a:ext cx="121920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40" dirty="0">
                <a:solidFill>
                  <a:schemeClr val="bg1">
                    <a:lumMod val="50000"/>
                  </a:schemeClr>
                </a:solidFill>
                <a:latin typeface="Arial Nova Cond Light" panose="020B0306020202020204" pitchFamily="34" charset="0"/>
              </a:rPr>
              <a:t>Direction Technique Nationale - La pratique U6-U7 - Saison 2022-2023</a:t>
            </a:r>
          </a:p>
          <a:p>
            <a:endParaRPr lang="fr-FR" sz="168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DC5A560-BD2A-448B-838E-EF6134CE8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6974" y="6359057"/>
            <a:ext cx="1559597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01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5A31F0-5861-4D3D-89CC-A47D3F85B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859262"/>
            <a:ext cx="10698480" cy="46166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AA7056-5465-4FA3-8C0D-CA597F3C0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760" y="3351748"/>
            <a:ext cx="10698480" cy="138499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38277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object 85"/>
          <p:cNvSpPr/>
          <p:nvPr userDrawn="1"/>
        </p:nvSpPr>
        <p:spPr>
          <a:xfrm>
            <a:off x="762000" y="2574416"/>
            <a:ext cx="9432036" cy="0"/>
          </a:xfrm>
          <a:custGeom>
            <a:avLst/>
            <a:gdLst/>
            <a:ahLst/>
            <a:cxnLst/>
            <a:rect l="l" t="t" r="r" b="b"/>
            <a:pathLst>
              <a:path w="7860030">
                <a:moveTo>
                  <a:pt x="0" y="0"/>
                </a:moveTo>
                <a:lnTo>
                  <a:pt x="7860030" y="0"/>
                </a:lnTo>
              </a:path>
            </a:pathLst>
          </a:custGeom>
          <a:ln w="6350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2" name="Espace réservé de la date 3"/>
          <p:cNvSpPr>
            <a:spLocks noGrp="1"/>
          </p:cNvSpPr>
          <p:nvPr>
            <p:ph type="dt" sz="half" idx="11"/>
          </p:nvPr>
        </p:nvSpPr>
        <p:spPr>
          <a:xfrm>
            <a:off x="762000" y="3058562"/>
            <a:ext cx="4968240" cy="370439"/>
          </a:xfrm>
          <a:prstGeom prst="rect">
            <a:avLst/>
          </a:prstGeom>
        </p:spPr>
        <p:txBody>
          <a:bodyPr/>
          <a:lstStyle>
            <a:lvl1pPr>
              <a:defRPr lang="en-US" sz="2400" kern="1200" spc="245" smtClean="0">
                <a:solidFill>
                  <a:srgbClr val="D1D3D4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fld id="{BEACE283-15E9-4B4A-96A9-3AA8CDCA1EF4}" type="datetime1">
              <a:rPr lang="fr-FR" smtClean="0"/>
              <a:t>30/10/2023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701040" y="594360"/>
            <a:ext cx="9966960" cy="1477327"/>
          </a:xfrm>
        </p:spPr>
        <p:txBody>
          <a:bodyPr/>
          <a:lstStyle>
            <a:lvl1pPr>
              <a:defRPr sz="4800" b="1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0"/>
            <a:r>
              <a:rPr lang="fr-FR" dirty="0"/>
              <a:t>DE LA PRÉSENTATION</a:t>
            </a:r>
          </a:p>
        </p:txBody>
      </p:sp>
      <p:sp>
        <p:nvSpPr>
          <p:cNvPr id="10" name="object 8"/>
          <p:cNvSpPr/>
          <p:nvPr userDrawn="1"/>
        </p:nvSpPr>
        <p:spPr>
          <a:xfrm>
            <a:off x="512036" y="483459"/>
            <a:ext cx="541781" cy="241554"/>
          </a:xfrm>
          <a:custGeom>
            <a:avLst/>
            <a:gdLst/>
            <a:ahLst/>
            <a:cxnLst/>
            <a:rect l="l" t="t" r="r" b="b"/>
            <a:pathLst>
              <a:path w="451484" h="201295">
                <a:moveTo>
                  <a:pt x="0" y="200761"/>
                </a:moveTo>
                <a:lnTo>
                  <a:pt x="450926" y="0"/>
                </a:lnTo>
              </a:path>
            </a:pathLst>
          </a:custGeom>
          <a:ln w="9525">
            <a:solidFill>
              <a:srgbClr val="003186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088" y="2761212"/>
            <a:ext cx="4690392" cy="368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5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Espace réservé du texte 17"/>
          <p:cNvSpPr>
            <a:spLocks noGrp="1"/>
          </p:cNvSpPr>
          <p:nvPr>
            <p:ph type="body" sz="quarter" idx="14" hasCustomPrompt="1"/>
          </p:nvPr>
        </p:nvSpPr>
        <p:spPr>
          <a:xfrm>
            <a:off x="2761326" y="1422360"/>
            <a:ext cx="1586029" cy="14773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 b="1" i="0" baseline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67" name="Espace réservé du texte 17"/>
          <p:cNvSpPr>
            <a:spLocks noGrp="1"/>
          </p:cNvSpPr>
          <p:nvPr>
            <p:ph type="body" sz="quarter" idx="23" hasCustomPrompt="1"/>
          </p:nvPr>
        </p:nvSpPr>
        <p:spPr>
          <a:xfrm>
            <a:off x="6338772" y="1412892"/>
            <a:ext cx="1586029" cy="14773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 b="1" i="0" baseline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/>
              <a:t>02</a:t>
            </a:r>
            <a:endParaRPr lang="fr-FR" dirty="0"/>
          </a:p>
        </p:txBody>
      </p:sp>
      <p:sp>
        <p:nvSpPr>
          <p:cNvPr id="68" name="Espace réservé du texte 17"/>
          <p:cNvSpPr>
            <a:spLocks noGrp="1"/>
          </p:cNvSpPr>
          <p:nvPr>
            <p:ph type="body" sz="quarter" idx="24" hasCustomPrompt="1"/>
          </p:nvPr>
        </p:nvSpPr>
        <p:spPr>
          <a:xfrm>
            <a:off x="9996372" y="1402577"/>
            <a:ext cx="1586029" cy="14773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 b="1" i="0" baseline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/>
              <a:t>03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>
          <a:xfrm rot="16200000">
            <a:off x="-1397287" y="2151591"/>
            <a:ext cx="4022136" cy="737387"/>
          </a:xfrm>
        </p:spPr>
        <p:txBody>
          <a:bodyPr/>
          <a:lstStyle>
            <a:lvl1pPr algn="ctr">
              <a:defRPr sz="4800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r>
              <a:rPr lang="fr-FR"/>
              <a:t>SOMMAIRE</a:t>
            </a:r>
            <a:endParaRPr lang="fr-FR" dirty="0"/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25" hasCustomPrompt="1"/>
          </p:nvPr>
        </p:nvSpPr>
        <p:spPr>
          <a:xfrm>
            <a:off x="1341120" y="3736144"/>
            <a:ext cx="1847788" cy="489061"/>
          </a:xfrm>
          <a:prstGeom prst="rect">
            <a:avLst/>
          </a:prstGeom>
        </p:spPr>
        <p:txBody>
          <a:bodyPr>
            <a:noAutofit/>
          </a:bodyPr>
          <a:lstStyle>
            <a:lvl1pPr marL="9526" marR="0" indent="0" algn="l" defTabSz="1097280" eaLnBrk="1" fontAlgn="auto" latinLnBrk="0" hangingPunct="1">
              <a:lnSpc>
                <a:spcPts val="1380"/>
              </a:lnSpc>
              <a:spcBef>
                <a:spcPts val="750"/>
              </a:spcBef>
              <a:spcAft>
                <a:spcPts val="0"/>
              </a:spcAft>
              <a:buClr>
                <a:srgbClr val="1A1C56"/>
              </a:buClr>
              <a:buSzPct val="100000"/>
              <a:buFont typeface="+mj-lt"/>
              <a:buAutoNum type="arabicPeriod"/>
              <a:tabLst/>
              <a:defRPr sz="1400" b="0" i="0" baseline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 dirty="0"/>
              <a:t>sous partie</a:t>
            </a:r>
          </a:p>
          <a:p>
            <a:pPr lvl="0"/>
            <a:r>
              <a:rPr lang="fr-FR" dirty="0"/>
              <a:t>sous partie</a:t>
            </a:r>
          </a:p>
        </p:txBody>
      </p:sp>
      <p:sp>
        <p:nvSpPr>
          <p:cNvPr id="23" name="Espace réservé du texte 4"/>
          <p:cNvSpPr>
            <a:spLocks noGrp="1"/>
          </p:cNvSpPr>
          <p:nvPr>
            <p:ph type="body" sz="quarter" idx="26" hasCustomPrompt="1"/>
          </p:nvPr>
        </p:nvSpPr>
        <p:spPr>
          <a:xfrm>
            <a:off x="1342913" y="4425862"/>
            <a:ext cx="1802964" cy="200525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>
              <a:lnSpc>
                <a:spcPts val="1380"/>
              </a:lnSpc>
              <a:spcBef>
                <a:spcPts val="750"/>
              </a:spcBef>
              <a:buClr>
                <a:srgbClr val="B46639"/>
              </a:buClr>
              <a:buSzPct val="100000"/>
              <a:buFont typeface="+mj-lt"/>
              <a:buAutoNum type="arabicPeriod" startAt="2"/>
              <a:tabLst/>
              <a:defRPr sz="1400" b="1" i="0" baseline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 dirty="0"/>
              <a:t>Partie</a:t>
            </a:r>
          </a:p>
        </p:txBody>
      </p:sp>
      <p:sp>
        <p:nvSpPr>
          <p:cNvPr id="24" name="Espace réservé du texte 4"/>
          <p:cNvSpPr>
            <a:spLocks noGrp="1"/>
          </p:cNvSpPr>
          <p:nvPr>
            <p:ph type="body" sz="quarter" idx="27" hasCustomPrompt="1"/>
          </p:nvPr>
        </p:nvSpPr>
        <p:spPr>
          <a:xfrm>
            <a:off x="1341120" y="4880968"/>
            <a:ext cx="1847788" cy="489061"/>
          </a:xfrm>
          <a:prstGeom prst="rect">
            <a:avLst/>
          </a:prstGeom>
        </p:spPr>
        <p:txBody>
          <a:bodyPr>
            <a:noAutofit/>
          </a:bodyPr>
          <a:lstStyle>
            <a:lvl1pPr marL="9526" marR="0" indent="0" algn="l" defTabSz="1097280" eaLnBrk="1" fontAlgn="auto" latinLnBrk="0" hangingPunct="1">
              <a:lnSpc>
                <a:spcPts val="1380"/>
              </a:lnSpc>
              <a:spcBef>
                <a:spcPts val="750"/>
              </a:spcBef>
              <a:spcAft>
                <a:spcPts val="0"/>
              </a:spcAft>
              <a:buClr>
                <a:srgbClr val="1A1C56"/>
              </a:buClr>
              <a:buSzPct val="100000"/>
              <a:buFont typeface="+mj-lt"/>
              <a:buAutoNum type="arabicPeriod"/>
              <a:tabLst/>
              <a:defRPr sz="1400" b="0" i="0" baseline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 dirty="0"/>
              <a:t>sous partie</a:t>
            </a:r>
          </a:p>
          <a:p>
            <a:pPr lvl="0"/>
            <a:r>
              <a:rPr lang="fr-FR" dirty="0"/>
              <a:t>sous partie</a:t>
            </a:r>
          </a:p>
        </p:txBody>
      </p:sp>
      <p:sp>
        <p:nvSpPr>
          <p:cNvPr id="2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1342913" y="3281038"/>
            <a:ext cx="1802964" cy="200525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>
              <a:lnSpc>
                <a:spcPts val="1380"/>
              </a:lnSpc>
              <a:spcBef>
                <a:spcPts val="750"/>
              </a:spcBef>
              <a:buClr>
                <a:srgbClr val="B46639"/>
              </a:buClr>
              <a:buSzPct val="100000"/>
              <a:buFont typeface="+mj-lt"/>
              <a:buAutoNum type="arabicPeriod"/>
              <a:tabLst/>
              <a:defRPr sz="1400" b="1" i="0" baseline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 dirty="0"/>
              <a:t>Partie</a:t>
            </a:r>
          </a:p>
        </p:txBody>
      </p:sp>
      <p:sp>
        <p:nvSpPr>
          <p:cNvPr id="26" name="Espace réservé du texte 4"/>
          <p:cNvSpPr>
            <a:spLocks noGrp="1"/>
          </p:cNvSpPr>
          <p:nvPr>
            <p:ph type="body" sz="quarter" idx="36" hasCustomPrompt="1"/>
          </p:nvPr>
        </p:nvSpPr>
        <p:spPr>
          <a:xfrm>
            <a:off x="5072379" y="3735164"/>
            <a:ext cx="1847788" cy="489061"/>
          </a:xfrm>
          <a:prstGeom prst="rect">
            <a:avLst/>
          </a:prstGeom>
        </p:spPr>
        <p:txBody>
          <a:bodyPr>
            <a:noAutofit/>
          </a:bodyPr>
          <a:lstStyle>
            <a:lvl1pPr marL="9526" marR="0" indent="0" algn="l" defTabSz="1097280" eaLnBrk="1" fontAlgn="auto" latinLnBrk="0" hangingPunct="1">
              <a:lnSpc>
                <a:spcPts val="1380"/>
              </a:lnSpc>
              <a:spcBef>
                <a:spcPts val="750"/>
              </a:spcBef>
              <a:spcAft>
                <a:spcPts val="0"/>
              </a:spcAft>
              <a:buClr>
                <a:srgbClr val="1A1C56"/>
              </a:buClr>
              <a:buSzPct val="100000"/>
              <a:buFont typeface="+mj-lt"/>
              <a:buAutoNum type="arabicPeriod"/>
              <a:tabLst/>
              <a:defRPr sz="1400" b="0" i="0" baseline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 dirty="0"/>
              <a:t>sous partie</a:t>
            </a:r>
          </a:p>
          <a:p>
            <a:pPr lvl="0"/>
            <a:r>
              <a:rPr lang="fr-FR" dirty="0"/>
              <a:t>sous partie</a:t>
            </a:r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37" hasCustomPrompt="1"/>
          </p:nvPr>
        </p:nvSpPr>
        <p:spPr>
          <a:xfrm>
            <a:off x="5074171" y="4424881"/>
            <a:ext cx="1802964" cy="200525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>
              <a:lnSpc>
                <a:spcPts val="1380"/>
              </a:lnSpc>
              <a:spcBef>
                <a:spcPts val="750"/>
              </a:spcBef>
              <a:buClr>
                <a:srgbClr val="B46639"/>
              </a:buClr>
              <a:buSzPct val="100000"/>
              <a:buFont typeface="+mj-lt"/>
              <a:buAutoNum type="arabicPeriod" startAt="2"/>
              <a:tabLst/>
              <a:defRPr sz="1400" b="1" i="0" baseline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 dirty="0"/>
              <a:t>Partie</a:t>
            </a:r>
          </a:p>
        </p:txBody>
      </p:sp>
      <p:sp>
        <p:nvSpPr>
          <p:cNvPr id="28" name="Espace réservé du texte 4"/>
          <p:cNvSpPr>
            <a:spLocks noGrp="1"/>
          </p:cNvSpPr>
          <p:nvPr>
            <p:ph type="body" sz="quarter" idx="38" hasCustomPrompt="1"/>
          </p:nvPr>
        </p:nvSpPr>
        <p:spPr>
          <a:xfrm>
            <a:off x="5072379" y="4879988"/>
            <a:ext cx="1847788" cy="489061"/>
          </a:xfrm>
          <a:prstGeom prst="rect">
            <a:avLst/>
          </a:prstGeom>
        </p:spPr>
        <p:txBody>
          <a:bodyPr>
            <a:noAutofit/>
          </a:bodyPr>
          <a:lstStyle>
            <a:lvl1pPr marL="9526" marR="0" indent="0" algn="l" defTabSz="1097280" eaLnBrk="1" fontAlgn="auto" latinLnBrk="0" hangingPunct="1">
              <a:lnSpc>
                <a:spcPts val="1380"/>
              </a:lnSpc>
              <a:spcBef>
                <a:spcPts val="750"/>
              </a:spcBef>
              <a:spcAft>
                <a:spcPts val="0"/>
              </a:spcAft>
              <a:buClr>
                <a:srgbClr val="1A1C56"/>
              </a:buClr>
              <a:buSzPct val="100000"/>
              <a:buFont typeface="+mj-lt"/>
              <a:buAutoNum type="arabicPeriod"/>
              <a:tabLst/>
              <a:defRPr sz="1400" b="0" i="0" baseline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 dirty="0"/>
              <a:t>sous partie</a:t>
            </a:r>
          </a:p>
          <a:p>
            <a:pPr lvl="0"/>
            <a:r>
              <a:rPr lang="fr-FR" dirty="0"/>
              <a:t>sous partie</a:t>
            </a:r>
          </a:p>
        </p:txBody>
      </p:sp>
      <p:sp>
        <p:nvSpPr>
          <p:cNvPr id="29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5074171" y="3280057"/>
            <a:ext cx="1802964" cy="200525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>
              <a:lnSpc>
                <a:spcPts val="1380"/>
              </a:lnSpc>
              <a:spcBef>
                <a:spcPts val="750"/>
              </a:spcBef>
              <a:buClr>
                <a:srgbClr val="B46639"/>
              </a:buClr>
              <a:buSzPct val="100000"/>
              <a:buFont typeface="+mj-lt"/>
              <a:buAutoNum type="arabicPeriod"/>
              <a:tabLst/>
              <a:defRPr sz="1400" b="1" i="0" baseline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 dirty="0"/>
              <a:t>Partie</a:t>
            </a:r>
          </a:p>
        </p:txBody>
      </p:sp>
      <p:sp>
        <p:nvSpPr>
          <p:cNvPr id="30" name="Espace réservé du texte 4"/>
          <p:cNvSpPr>
            <a:spLocks noGrp="1"/>
          </p:cNvSpPr>
          <p:nvPr>
            <p:ph type="body" sz="quarter" idx="40" hasCustomPrompt="1"/>
          </p:nvPr>
        </p:nvSpPr>
        <p:spPr>
          <a:xfrm>
            <a:off x="8564880" y="3732228"/>
            <a:ext cx="1847788" cy="489061"/>
          </a:xfrm>
          <a:prstGeom prst="rect">
            <a:avLst/>
          </a:prstGeom>
        </p:spPr>
        <p:txBody>
          <a:bodyPr>
            <a:noAutofit/>
          </a:bodyPr>
          <a:lstStyle>
            <a:lvl1pPr marL="9526" marR="0" indent="0" algn="l" defTabSz="1097280" eaLnBrk="1" fontAlgn="auto" latinLnBrk="0" hangingPunct="1">
              <a:lnSpc>
                <a:spcPts val="1380"/>
              </a:lnSpc>
              <a:spcBef>
                <a:spcPts val="750"/>
              </a:spcBef>
              <a:spcAft>
                <a:spcPts val="0"/>
              </a:spcAft>
              <a:buClr>
                <a:srgbClr val="1A1C56"/>
              </a:buClr>
              <a:buSzPct val="100000"/>
              <a:buFont typeface="+mj-lt"/>
              <a:buAutoNum type="arabicPeriod"/>
              <a:tabLst/>
              <a:defRPr sz="1400" b="0" i="0" baseline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 dirty="0"/>
              <a:t>sous partie</a:t>
            </a:r>
          </a:p>
          <a:p>
            <a:pPr lvl="0"/>
            <a:r>
              <a:rPr lang="fr-FR" dirty="0"/>
              <a:t>sous partie</a:t>
            </a:r>
          </a:p>
        </p:txBody>
      </p:sp>
      <p:sp>
        <p:nvSpPr>
          <p:cNvPr id="31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8566673" y="4421945"/>
            <a:ext cx="1802964" cy="200525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>
              <a:lnSpc>
                <a:spcPts val="1380"/>
              </a:lnSpc>
              <a:spcBef>
                <a:spcPts val="750"/>
              </a:spcBef>
              <a:buClr>
                <a:srgbClr val="B46639"/>
              </a:buClr>
              <a:buSzPct val="100000"/>
              <a:buFont typeface="+mj-lt"/>
              <a:buAutoNum type="arabicPeriod" startAt="2"/>
              <a:tabLst/>
              <a:defRPr sz="1400" b="1" i="0" baseline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 dirty="0"/>
              <a:t>Partie</a:t>
            </a:r>
          </a:p>
        </p:txBody>
      </p:sp>
      <p:sp>
        <p:nvSpPr>
          <p:cNvPr id="32" name="Espace réservé du texte 4"/>
          <p:cNvSpPr>
            <a:spLocks noGrp="1"/>
          </p:cNvSpPr>
          <p:nvPr>
            <p:ph type="body" sz="quarter" idx="42" hasCustomPrompt="1"/>
          </p:nvPr>
        </p:nvSpPr>
        <p:spPr>
          <a:xfrm>
            <a:off x="8564880" y="4877052"/>
            <a:ext cx="1847788" cy="489061"/>
          </a:xfrm>
          <a:prstGeom prst="rect">
            <a:avLst/>
          </a:prstGeom>
        </p:spPr>
        <p:txBody>
          <a:bodyPr>
            <a:noAutofit/>
          </a:bodyPr>
          <a:lstStyle>
            <a:lvl1pPr marL="9526" marR="0" indent="0" algn="l" defTabSz="1097280" eaLnBrk="1" fontAlgn="auto" latinLnBrk="0" hangingPunct="1">
              <a:lnSpc>
                <a:spcPts val="1380"/>
              </a:lnSpc>
              <a:spcBef>
                <a:spcPts val="750"/>
              </a:spcBef>
              <a:spcAft>
                <a:spcPts val="0"/>
              </a:spcAft>
              <a:buClr>
                <a:srgbClr val="1A1C56"/>
              </a:buClr>
              <a:buSzPct val="100000"/>
              <a:buFont typeface="+mj-lt"/>
              <a:buAutoNum type="arabicPeriod"/>
              <a:tabLst/>
              <a:defRPr sz="1400" b="0" i="0" baseline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 dirty="0"/>
              <a:t>sous partie</a:t>
            </a:r>
          </a:p>
          <a:p>
            <a:pPr lvl="0"/>
            <a:r>
              <a:rPr lang="fr-FR" dirty="0"/>
              <a:t>sous partie</a:t>
            </a:r>
          </a:p>
        </p:txBody>
      </p:sp>
      <p:sp>
        <p:nvSpPr>
          <p:cNvPr id="33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8566673" y="3277121"/>
            <a:ext cx="1802964" cy="200525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>
              <a:lnSpc>
                <a:spcPts val="1380"/>
              </a:lnSpc>
              <a:spcBef>
                <a:spcPts val="750"/>
              </a:spcBef>
              <a:buClr>
                <a:srgbClr val="B46639"/>
              </a:buClr>
              <a:buSzPct val="100000"/>
              <a:buFont typeface="+mj-lt"/>
              <a:buAutoNum type="arabicPeriod"/>
              <a:tabLst/>
              <a:defRPr sz="1400" b="1" i="0" baseline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 dirty="0"/>
              <a:t>Partie</a:t>
            </a:r>
          </a:p>
        </p:txBody>
      </p:sp>
      <p:sp>
        <p:nvSpPr>
          <p:cNvPr id="34" name="Espace réservé de la date 3"/>
          <p:cNvSpPr>
            <a:spLocks noGrp="1"/>
          </p:cNvSpPr>
          <p:nvPr>
            <p:ph type="dt" sz="half" idx="11"/>
          </p:nvPr>
        </p:nvSpPr>
        <p:spPr>
          <a:xfrm>
            <a:off x="10759440" y="6450966"/>
            <a:ext cx="1219200" cy="250061"/>
          </a:xfrm>
          <a:prstGeom prst="rect">
            <a:avLst/>
          </a:prstGeom>
        </p:spPr>
        <p:txBody>
          <a:bodyPr/>
          <a:lstStyle>
            <a:lvl1pPr>
              <a:defRPr lang="en-US" sz="840" kern="1200" spc="245" smtClean="0">
                <a:solidFill>
                  <a:schemeClr val="bg1">
                    <a:lumMod val="50000"/>
                  </a:schemeClr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fld id="{BEACE283-15E9-4B4A-96A9-3AA8CDCA1EF4}" type="datetime1">
              <a:rPr lang="fr-FR" smtClean="0"/>
              <a:pPr/>
              <a:t>30/10/2023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2900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bg>
      <p:bgPr>
        <a:solidFill>
          <a:srgbClr val="1A1C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5309" r="-300" b="14530"/>
          <a:stretch/>
        </p:blipFill>
        <p:spPr>
          <a:xfrm>
            <a:off x="6095" y="-70837"/>
            <a:ext cx="12230238" cy="6928838"/>
          </a:xfrm>
          <a:prstGeom prst="rect">
            <a:avLst/>
          </a:prstGeom>
        </p:spPr>
      </p:pic>
      <p:sp>
        <p:nvSpPr>
          <p:cNvPr id="14" name="Espace réservé du texte 17"/>
          <p:cNvSpPr>
            <a:spLocks noGrp="1"/>
          </p:cNvSpPr>
          <p:nvPr>
            <p:ph type="body" sz="quarter" idx="14" hasCustomPrompt="1"/>
          </p:nvPr>
        </p:nvSpPr>
        <p:spPr>
          <a:xfrm>
            <a:off x="716280" y="137161"/>
            <a:ext cx="4282440" cy="30654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20" b="1" i="0" baseline="0">
                <a:solidFill>
                  <a:srgbClr val="FF0000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5" hasCustomPrompt="1"/>
          </p:nvPr>
        </p:nvSpPr>
        <p:spPr>
          <a:xfrm>
            <a:off x="704851" y="3611881"/>
            <a:ext cx="9963150" cy="2215991"/>
          </a:xfrm>
        </p:spPr>
        <p:txBody>
          <a:bodyPr/>
          <a:lstStyle>
            <a:lvl1pPr>
              <a:defRPr sz="4800" b="1" baseline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TITRE </a:t>
            </a:r>
          </a:p>
          <a:p>
            <a:pPr lvl="0"/>
            <a:r>
              <a:rPr lang="fr-FR" dirty="0"/>
              <a:t>DU CHAPITRE</a:t>
            </a:r>
          </a:p>
          <a:p>
            <a:pPr lvl="0"/>
            <a:r>
              <a:rPr lang="fr-FR" dirty="0"/>
              <a:t>SUR 3 LIGNES MAXIMUM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1"/>
          </p:nvPr>
        </p:nvSpPr>
        <p:spPr>
          <a:xfrm>
            <a:off x="10759440" y="6450966"/>
            <a:ext cx="1219200" cy="250061"/>
          </a:xfrm>
          <a:prstGeom prst="rect">
            <a:avLst/>
          </a:prstGeom>
        </p:spPr>
        <p:txBody>
          <a:bodyPr/>
          <a:lstStyle>
            <a:lvl1pPr>
              <a:defRPr lang="en-US" sz="840" kern="1200" spc="245" smtClean="0">
                <a:solidFill>
                  <a:schemeClr val="bg1">
                    <a:lumMod val="50000"/>
                  </a:schemeClr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fld id="{BEACE283-15E9-4B4A-96A9-3AA8CDCA1EF4}" type="datetime1">
              <a:rPr lang="fr-FR" smtClean="0"/>
              <a:pPr/>
              <a:t>30/10/2023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3519CA7-677A-5042-889C-DF4AE0F494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10" y="6260196"/>
            <a:ext cx="471731" cy="50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55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6"/>
          <p:cNvSpPr>
            <a:spLocks noGrp="1"/>
          </p:cNvSpPr>
          <p:nvPr>
            <p:ph type="body" sz="quarter" idx="17" hasCustomPrompt="1"/>
          </p:nvPr>
        </p:nvSpPr>
        <p:spPr>
          <a:xfrm>
            <a:off x="749808" y="776329"/>
            <a:ext cx="5437632" cy="1107996"/>
          </a:xfrm>
        </p:spPr>
        <p:txBody>
          <a:bodyPr/>
          <a:lstStyle>
            <a:lvl1pPr>
              <a:defRPr sz="3600" b="1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SOUS TITRE</a:t>
            </a:r>
          </a:p>
          <a:p>
            <a:pPr lvl="0"/>
            <a:r>
              <a:rPr lang="fr-FR" dirty="0"/>
              <a:t>SUR DEUX LIGNES</a:t>
            </a:r>
          </a:p>
        </p:txBody>
      </p:sp>
      <p:sp>
        <p:nvSpPr>
          <p:cNvPr id="13" name="Espace réservé du texte 6"/>
          <p:cNvSpPr>
            <a:spLocks noGrp="1"/>
          </p:cNvSpPr>
          <p:nvPr>
            <p:ph type="body" sz="quarter" idx="18" hasCustomPrompt="1"/>
          </p:nvPr>
        </p:nvSpPr>
        <p:spPr>
          <a:xfrm>
            <a:off x="744072" y="2246114"/>
            <a:ext cx="5437632" cy="369332"/>
          </a:xfrm>
        </p:spPr>
        <p:txBody>
          <a:bodyPr/>
          <a:lstStyle>
            <a:lvl1pPr>
              <a:defRPr sz="1200" b="1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ODI DOLUPTAT DOLUPIT PRATIATI DI VOLUPTATE VID MIL IMILIAM SENT LAM, IUS</a:t>
            </a:r>
          </a:p>
        </p:txBody>
      </p:sp>
      <p:sp>
        <p:nvSpPr>
          <p:cNvPr id="15" name="Espace réservé du texte 6"/>
          <p:cNvSpPr>
            <a:spLocks noGrp="1"/>
          </p:cNvSpPr>
          <p:nvPr>
            <p:ph type="body" sz="quarter" idx="19" hasCustomPrompt="1"/>
          </p:nvPr>
        </p:nvSpPr>
        <p:spPr>
          <a:xfrm>
            <a:off x="744072" y="2880360"/>
            <a:ext cx="4806874" cy="2369880"/>
          </a:xfrm>
        </p:spPr>
        <p:txBody>
          <a:bodyPr/>
          <a:lstStyle>
            <a:lvl1pPr>
              <a:lnSpc>
                <a:spcPts val="2640"/>
              </a:lnSpc>
              <a:defRPr sz="1200" b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 err="1"/>
              <a:t>Quae</a:t>
            </a:r>
            <a:r>
              <a:rPr lang="fr-FR" dirty="0"/>
              <a:t> et </a:t>
            </a:r>
            <a:r>
              <a:rPr lang="fr-FR" dirty="0" err="1"/>
              <a:t>pa</a:t>
            </a:r>
            <a:r>
              <a:rPr lang="fr-FR" dirty="0"/>
              <a:t> </a:t>
            </a:r>
            <a:r>
              <a:rPr lang="fr-FR" dirty="0" err="1"/>
              <a:t>eatur</a:t>
            </a:r>
            <a:r>
              <a:rPr lang="fr-FR" dirty="0"/>
              <a:t>, </a:t>
            </a:r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cusantis</a:t>
            </a:r>
            <a:r>
              <a:rPr lang="fr-FR" dirty="0"/>
              <a:t> </a:t>
            </a:r>
            <a:r>
              <a:rPr lang="fr-FR" dirty="0" err="1"/>
              <a:t>parum</a:t>
            </a:r>
            <a:r>
              <a:rPr lang="fr-FR" dirty="0"/>
              <a:t> </a:t>
            </a:r>
            <a:r>
              <a:rPr lang="fr-FR" dirty="0" err="1"/>
              <a:t>inihitiur</a:t>
            </a:r>
            <a:r>
              <a:rPr lang="fr-FR" dirty="0"/>
              <a:t> </a:t>
            </a:r>
            <a:r>
              <a:rPr lang="fr-FR" dirty="0" err="1"/>
              <a:t>re</a:t>
            </a:r>
            <a:r>
              <a:rPr lang="fr-FR" dirty="0"/>
              <a:t> </a:t>
            </a:r>
            <a:r>
              <a:rPr lang="fr-FR" dirty="0" err="1"/>
              <a:t>veliquatis</a:t>
            </a:r>
            <a:r>
              <a:rPr lang="fr-FR" dirty="0"/>
              <a:t> </a:t>
            </a:r>
            <a:r>
              <a:rPr lang="fr-FR" dirty="0" err="1"/>
              <a:t>ducid</a:t>
            </a:r>
            <a:r>
              <a:rPr lang="fr-FR" dirty="0"/>
              <a:t> mi, </a:t>
            </a:r>
            <a:r>
              <a:rPr lang="fr-FR" dirty="0" err="1"/>
              <a:t>soluptas</a:t>
            </a:r>
            <a:r>
              <a:rPr lang="fr-FR" dirty="0"/>
              <a:t> </a:t>
            </a:r>
            <a:r>
              <a:rPr lang="fr-FR" dirty="0" err="1"/>
              <a:t>entotatus</a:t>
            </a:r>
            <a:r>
              <a:rPr lang="fr-FR" dirty="0"/>
              <a:t> </a:t>
            </a:r>
            <a:r>
              <a:rPr lang="fr-FR" dirty="0" err="1"/>
              <a:t>serspit</a:t>
            </a:r>
            <a:r>
              <a:rPr lang="fr-FR" dirty="0"/>
              <a:t> </a:t>
            </a:r>
            <a:r>
              <a:rPr lang="fr-FR" dirty="0" err="1"/>
              <a:t>dicabo</a:t>
            </a:r>
            <a:r>
              <a:rPr lang="fr-FR" dirty="0"/>
              <a:t>. </a:t>
            </a:r>
            <a:r>
              <a:rPr lang="fr-FR" dirty="0" err="1"/>
              <a:t>Niamusc</a:t>
            </a:r>
            <a:r>
              <a:rPr lang="fr-FR" dirty="0"/>
              <a:t> </a:t>
            </a:r>
            <a:r>
              <a:rPr lang="fr-FR" dirty="0" err="1"/>
              <a:t>iliquidebis</a:t>
            </a:r>
            <a:r>
              <a:rPr lang="fr-FR" dirty="0"/>
              <a:t> </a:t>
            </a:r>
            <a:r>
              <a:rPr lang="fr-FR" dirty="0" err="1"/>
              <a:t>alitatis</a:t>
            </a:r>
            <a:r>
              <a:rPr lang="fr-FR" dirty="0"/>
              <a:t> </a:t>
            </a:r>
            <a:r>
              <a:rPr lang="fr-FR" dirty="0" err="1"/>
              <a:t>reiciti</a:t>
            </a:r>
            <a:r>
              <a:rPr lang="fr-FR" dirty="0"/>
              <a:t> </a:t>
            </a:r>
            <a:r>
              <a:rPr lang="fr-FR" dirty="0" err="1"/>
              <a:t>conseque</a:t>
            </a:r>
            <a:r>
              <a:rPr lang="fr-FR" dirty="0"/>
              <a:t> </a:t>
            </a:r>
            <a:r>
              <a:rPr lang="fr-FR" dirty="0" err="1"/>
              <a:t>delis</a:t>
            </a:r>
            <a:r>
              <a:rPr lang="fr-FR" dirty="0"/>
              <a:t> </a:t>
            </a:r>
            <a:r>
              <a:rPr lang="fr-FR" dirty="0" err="1"/>
              <a:t>sam</a:t>
            </a:r>
            <a:r>
              <a:rPr lang="fr-FR" dirty="0"/>
              <a:t> </a:t>
            </a:r>
            <a:r>
              <a:rPr lang="fr-FR" dirty="0" err="1"/>
              <a:t>sam</a:t>
            </a:r>
            <a:r>
              <a:rPr lang="fr-FR" dirty="0"/>
              <a:t>, qui </a:t>
            </a:r>
            <a:r>
              <a:rPr lang="fr-FR" dirty="0" err="1"/>
              <a:t>blam</a:t>
            </a:r>
            <a:r>
              <a:rPr lang="fr-FR" dirty="0"/>
              <a:t> </a:t>
            </a:r>
            <a:r>
              <a:rPr lang="fr-FR" dirty="0" err="1"/>
              <a:t>dusti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mi, ut </a:t>
            </a:r>
            <a:r>
              <a:rPr lang="fr-FR" dirty="0" err="1"/>
              <a:t>re</a:t>
            </a:r>
            <a:r>
              <a:rPr lang="fr-FR" dirty="0"/>
              <a:t> </a:t>
            </a:r>
            <a:r>
              <a:rPr lang="fr-FR" dirty="0" err="1"/>
              <a:t>sim</a:t>
            </a:r>
            <a:r>
              <a:rPr lang="fr-FR" dirty="0"/>
              <a:t> </a:t>
            </a:r>
            <a:r>
              <a:rPr lang="fr-FR" dirty="0" err="1"/>
              <a:t>facea</a:t>
            </a:r>
            <a:r>
              <a:rPr lang="fr-FR" dirty="0"/>
              <a:t> </a:t>
            </a:r>
            <a:r>
              <a:rPr lang="fr-FR" dirty="0" err="1"/>
              <a:t>vene</a:t>
            </a:r>
            <a:r>
              <a:rPr lang="fr-FR" dirty="0"/>
              <a:t> con </a:t>
            </a:r>
            <a:r>
              <a:rPr lang="fr-FR" dirty="0" err="1"/>
              <a:t>parum</a:t>
            </a:r>
            <a:r>
              <a:rPr lang="fr-FR" dirty="0"/>
              <a:t>, </a:t>
            </a:r>
            <a:r>
              <a:rPr lang="fr-FR" dirty="0" err="1"/>
              <a:t>core</a:t>
            </a:r>
            <a:r>
              <a:rPr lang="fr-FR" dirty="0"/>
              <a:t> </a:t>
            </a:r>
            <a:r>
              <a:rPr lang="fr-FR" dirty="0" err="1"/>
              <a:t>nihicto</a:t>
            </a:r>
            <a:r>
              <a:rPr lang="fr-FR" dirty="0"/>
              <a:t> </a:t>
            </a:r>
            <a:r>
              <a:rPr lang="fr-FR" dirty="0" err="1"/>
              <a:t>eseque</a:t>
            </a:r>
            <a:r>
              <a:rPr lang="fr-FR" dirty="0"/>
              <a:t> </a:t>
            </a:r>
            <a:r>
              <a:rPr lang="fr-FR" dirty="0" err="1"/>
              <a:t>andipsa</a:t>
            </a:r>
            <a:r>
              <a:rPr lang="fr-FR" dirty="0"/>
              <a:t> </a:t>
            </a:r>
            <a:r>
              <a:rPr lang="fr-FR" dirty="0" err="1"/>
              <a:t>ndanienditio</a:t>
            </a:r>
            <a:r>
              <a:rPr lang="fr-FR" dirty="0"/>
              <a:t> te </a:t>
            </a:r>
            <a:r>
              <a:rPr lang="fr-FR" dirty="0" err="1"/>
              <a:t>invelluptia</a:t>
            </a:r>
            <a:r>
              <a:rPr lang="fr-FR" dirty="0"/>
              <a:t> </a:t>
            </a:r>
            <a:r>
              <a:rPr lang="fr-FR" dirty="0" err="1"/>
              <a:t>nobitibus</a:t>
            </a:r>
            <a:r>
              <a:rPr lang="fr-FR" dirty="0"/>
              <a:t>, te es </a:t>
            </a:r>
            <a:r>
              <a:rPr lang="fr-FR" dirty="0" err="1"/>
              <a:t>rae</a:t>
            </a:r>
            <a:r>
              <a:rPr lang="fr-FR" dirty="0"/>
              <a:t> es </a:t>
            </a:r>
            <a:r>
              <a:rPr lang="fr-FR" dirty="0" err="1"/>
              <a:t>eume</a:t>
            </a:r>
            <a:r>
              <a:rPr lang="fr-FR" dirty="0"/>
              <a:t> </a:t>
            </a:r>
            <a:r>
              <a:rPr lang="fr-FR" dirty="0" err="1"/>
              <a:t>nis</a:t>
            </a:r>
            <a:r>
              <a:rPr lang="fr-FR" dirty="0"/>
              <a:t> </a:t>
            </a:r>
            <a:r>
              <a:rPr lang="fr-FR" dirty="0" err="1"/>
              <a:t>excearc</a:t>
            </a:r>
            <a:r>
              <a:rPr lang="fr-FR" dirty="0"/>
              <a:t> </a:t>
            </a:r>
            <a:r>
              <a:rPr lang="fr-FR" dirty="0" err="1"/>
              <a:t>hicate</a:t>
            </a:r>
            <a:r>
              <a:rPr lang="fr-FR" dirty="0"/>
              <a:t> </a:t>
            </a:r>
            <a:r>
              <a:rPr lang="fr-FR" dirty="0" err="1"/>
              <a:t>veliquiae</a:t>
            </a:r>
            <a:r>
              <a:rPr lang="fr-FR" dirty="0"/>
              <a:t> </a:t>
            </a:r>
            <a:r>
              <a:rPr lang="fr-FR" dirty="0" err="1"/>
              <a:t>vollatia</a:t>
            </a:r>
            <a:r>
              <a:rPr lang="fr-FR" dirty="0"/>
              <a:t> </a:t>
            </a:r>
            <a:r>
              <a:rPr lang="fr-FR" dirty="0" err="1"/>
              <a:t>venimin</a:t>
            </a:r>
            <a:r>
              <a:rPr lang="fr-FR" dirty="0"/>
              <a:t> con </a:t>
            </a:r>
            <a:r>
              <a:rPr lang="fr-FR" dirty="0" err="1"/>
              <a:t>cus</a:t>
            </a:r>
            <a:r>
              <a:rPr lang="fr-FR" dirty="0"/>
              <a:t> </a:t>
            </a:r>
            <a:r>
              <a:rPr lang="fr-FR" dirty="0" err="1"/>
              <a:t>voluptu</a:t>
            </a:r>
            <a:r>
              <a:rPr lang="fr-FR" dirty="0"/>
              <a:t> </a:t>
            </a:r>
            <a:r>
              <a:rPr lang="fr-FR" dirty="0" err="1"/>
              <a:t>ribus</a:t>
            </a:r>
            <a:r>
              <a:rPr lang="fr-FR" dirty="0"/>
              <a:t>, con </a:t>
            </a:r>
            <a:r>
              <a:rPr lang="fr-FR" dirty="0" err="1"/>
              <a:t>earum</a:t>
            </a:r>
            <a:r>
              <a:rPr lang="fr-FR" dirty="0"/>
              <a:t> que </a:t>
            </a:r>
            <a:r>
              <a:rPr lang="fr-FR" dirty="0" err="1"/>
              <a:t>nessita</a:t>
            </a:r>
            <a:r>
              <a:rPr lang="fr-FR" dirty="0"/>
              <a:t> </a:t>
            </a:r>
            <a:r>
              <a:rPr lang="fr-FR" dirty="0" err="1"/>
              <a:t>tinverit</a:t>
            </a:r>
            <a:r>
              <a:rPr lang="fr-FR" dirty="0"/>
              <a:t> </a:t>
            </a:r>
            <a:r>
              <a:rPr lang="fr-FR" dirty="0" err="1"/>
              <a:t>endae</a:t>
            </a:r>
            <a:r>
              <a:rPr lang="fr-FR" dirty="0"/>
              <a:t> sus </a:t>
            </a:r>
            <a:r>
              <a:rPr lang="fr-FR" dirty="0" err="1"/>
              <a:t>inctur</a:t>
            </a:r>
            <a:r>
              <a:rPr lang="fr-FR" dirty="0"/>
              <a:t> anis at.</a:t>
            </a:r>
          </a:p>
        </p:txBody>
      </p:sp>
      <p:sp>
        <p:nvSpPr>
          <p:cNvPr id="17" name="Espace réservé du texte 6"/>
          <p:cNvSpPr>
            <a:spLocks noGrp="1"/>
          </p:cNvSpPr>
          <p:nvPr>
            <p:ph type="body" sz="quarter" idx="20" hasCustomPrompt="1"/>
          </p:nvPr>
        </p:nvSpPr>
        <p:spPr>
          <a:xfrm>
            <a:off x="743712" y="5631879"/>
            <a:ext cx="4806874" cy="274755"/>
          </a:xfrm>
        </p:spPr>
        <p:txBody>
          <a:bodyPr anchor="ctr"/>
          <a:lstStyle>
            <a:lvl1pPr>
              <a:lnSpc>
                <a:spcPts val="2640"/>
              </a:lnSpc>
              <a:defRPr sz="840" b="0">
                <a:solidFill>
                  <a:srgbClr val="0B164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 err="1"/>
              <a:t>Voluptu</a:t>
            </a:r>
            <a:r>
              <a:rPr lang="fr-FR" dirty="0"/>
              <a:t> </a:t>
            </a:r>
            <a:r>
              <a:rPr lang="fr-FR" dirty="0" err="1"/>
              <a:t>ribus</a:t>
            </a:r>
            <a:r>
              <a:rPr lang="fr-FR" dirty="0"/>
              <a:t>, con </a:t>
            </a:r>
            <a:r>
              <a:rPr lang="fr-FR" dirty="0" err="1"/>
              <a:t>earum</a:t>
            </a:r>
            <a:r>
              <a:rPr lang="fr-FR" dirty="0"/>
              <a:t>.</a:t>
            </a:r>
          </a:p>
        </p:txBody>
      </p:sp>
      <p:sp>
        <p:nvSpPr>
          <p:cNvPr id="19" name="Espace réservé du texte 6"/>
          <p:cNvSpPr>
            <a:spLocks noGrp="1"/>
          </p:cNvSpPr>
          <p:nvPr>
            <p:ph type="body" sz="quarter" idx="21" hasCustomPrompt="1"/>
          </p:nvPr>
        </p:nvSpPr>
        <p:spPr>
          <a:xfrm>
            <a:off x="755135" y="180538"/>
            <a:ext cx="4806874" cy="271228"/>
          </a:xfrm>
        </p:spPr>
        <p:txBody>
          <a:bodyPr anchor="ctr"/>
          <a:lstStyle>
            <a:lvl1pPr>
              <a:lnSpc>
                <a:spcPts val="2640"/>
              </a:lnSpc>
              <a:defRPr sz="720" b="0">
                <a:solidFill>
                  <a:schemeClr val="bg1">
                    <a:lumMod val="65000"/>
                  </a:schemeClr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24" name="Espace réservé pour une image  3"/>
          <p:cNvSpPr>
            <a:spLocks noGrp="1"/>
          </p:cNvSpPr>
          <p:nvPr>
            <p:ph type="pic" sz="quarter" idx="22"/>
          </p:nvPr>
        </p:nvSpPr>
        <p:spPr>
          <a:xfrm>
            <a:off x="6181726" y="0"/>
            <a:ext cx="6040754" cy="2769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917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6"/>
          <p:cNvSpPr>
            <a:spLocks noGrp="1"/>
          </p:cNvSpPr>
          <p:nvPr>
            <p:ph type="body" sz="quarter" idx="21" hasCustomPrompt="1"/>
          </p:nvPr>
        </p:nvSpPr>
        <p:spPr>
          <a:xfrm>
            <a:off x="755135" y="180538"/>
            <a:ext cx="4806874" cy="271228"/>
          </a:xfrm>
        </p:spPr>
        <p:txBody>
          <a:bodyPr anchor="ctr"/>
          <a:lstStyle>
            <a:lvl1pPr>
              <a:lnSpc>
                <a:spcPts val="2640"/>
              </a:lnSpc>
              <a:defRPr sz="720" b="0">
                <a:solidFill>
                  <a:schemeClr val="bg1">
                    <a:lumMod val="65000"/>
                  </a:schemeClr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TITRE DU CHAPITRE – SOUS TITRE</a:t>
            </a:r>
          </a:p>
        </p:txBody>
      </p:sp>
      <p:sp>
        <p:nvSpPr>
          <p:cNvPr id="12" name="Espace réservé du texte 6"/>
          <p:cNvSpPr>
            <a:spLocks noGrp="1"/>
          </p:cNvSpPr>
          <p:nvPr>
            <p:ph type="body" sz="quarter" idx="18" hasCustomPrompt="1"/>
          </p:nvPr>
        </p:nvSpPr>
        <p:spPr>
          <a:xfrm>
            <a:off x="773423" y="718148"/>
            <a:ext cx="4788586" cy="184666"/>
          </a:xfrm>
        </p:spPr>
        <p:txBody>
          <a:bodyPr/>
          <a:lstStyle>
            <a:lvl1pPr>
              <a:defRPr sz="1200" b="1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ODI DOLUPTAT DOLUPIT</a:t>
            </a:r>
          </a:p>
        </p:txBody>
      </p:sp>
      <p:sp>
        <p:nvSpPr>
          <p:cNvPr id="14" name="Espace réservé du texte 6"/>
          <p:cNvSpPr>
            <a:spLocks noGrp="1"/>
          </p:cNvSpPr>
          <p:nvPr>
            <p:ph type="body" sz="quarter" idx="19" hasCustomPrompt="1"/>
          </p:nvPr>
        </p:nvSpPr>
        <p:spPr>
          <a:xfrm>
            <a:off x="759625" y="1088136"/>
            <a:ext cx="4806874" cy="952184"/>
          </a:xfrm>
        </p:spPr>
        <p:txBody>
          <a:bodyPr/>
          <a:lstStyle>
            <a:lvl1pPr>
              <a:lnSpc>
                <a:spcPts val="2640"/>
              </a:lnSpc>
              <a:defRPr sz="1200" b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 err="1"/>
              <a:t>Quae</a:t>
            </a:r>
            <a:r>
              <a:rPr lang="fr-FR" dirty="0"/>
              <a:t> et </a:t>
            </a:r>
            <a:r>
              <a:rPr lang="fr-FR" dirty="0" err="1"/>
              <a:t>pa</a:t>
            </a:r>
            <a:r>
              <a:rPr lang="fr-FR" dirty="0"/>
              <a:t> </a:t>
            </a:r>
            <a:r>
              <a:rPr lang="fr-FR" dirty="0" err="1"/>
              <a:t>eatur</a:t>
            </a:r>
            <a:r>
              <a:rPr lang="fr-FR" dirty="0"/>
              <a:t>, </a:t>
            </a:r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cusantis</a:t>
            </a:r>
            <a:r>
              <a:rPr lang="fr-FR" dirty="0"/>
              <a:t> </a:t>
            </a:r>
            <a:r>
              <a:rPr lang="fr-FR" dirty="0" err="1"/>
              <a:t>parum</a:t>
            </a:r>
            <a:r>
              <a:rPr lang="fr-FR" dirty="0"/>
              <a:t> </a:t>
            </a:r>
            <a:r>
              <a:rPr lang="fr-FR" dirty="0" err="1"/>
              <a:t>inihitiur</a:t>
            </a:r>
            <a:r>
              <a:rPr lang="fr-FR" dirty="0"/>
              <a:t> </a:t>
            </a:r>
            <a:r>
              <a:rPr lang="fr-FR" dirty="0" err="1"/>
              <a:t>re</a:t>
            </a:r>
            <a:r>
              <a:rPr lang="fr-FR" dirty="0"/>
              <a:t> </a:t>
            </a:r>
            <a:r>
              <a:rPr lang="fr-FR" dirty="0" err="1"/>
              <a:t>veliquatis</a:t>
            </a:r>
            <a:r>
              <a:rPr lang="fr-FR" dirty="0"/>
              <a:t> </a:t>
            </a:r>
            <a:r>
              <a:rPr lang="fr-FR" dirty="0" err="1"/>
              <a:t>ducid</a:t>
            </a:r>
            <a:r>
              <a:rPr lang="fr-FR" dirty="0"/>
              <a:t> mi, </a:t>
            </a:r>
            <a:r>
              <a:rPr lang="fr-FR" dirty="0" err="1"/>
              <a:t>soluptas</a:t>
            </a:r>
            <a:r>
              <a:rPr lang="fr-FR" dirty="0"/>
              <a:t> </a:t>
            </a:r>
            <a:r>
              <a:rPr lang="fr-FR" dirty="0" err="1"/>
              <a:t>entotatus</a:t>
            </a:r>
            <a:r>
              <a:rPr lang="fr-FR" dirty="0"/>
              <a:t> </a:t>
            </a:r>
            <a:r>
              <a:rPr lang="fr-FR" dirty="0" err="1"/>
              <a:t>serspit</a:t>
            </a:r>
            <a:r>
              <a:rPr lang="fr-FR" dirty="0"/>
              <a:t> </a:t>
            </a:r>
            <a:r>
              <a:rPr lang="fr-FR" dirty="0" err="1"/>
              <a:t>dicabo</a:t>
            </a:r>
            <a:r>
              <a:rPr lang="fr-FR" dirty="0"/>
              <a:t>. </a:t>
            </a:r>
            <a:r>
              <a:rPr lang="fr-FR" dirty="0" err="1"/>
              <a:t>Niamusc</a:t>
            </a:r>
            <a:r>
              <a:rPr lang="fr-FR" dirty="0"/>
              <a:t> </a:t>
            </a:r>
            <a:r>
              <a:rPr lang="fr-FR" dirty="0" err="1"/>
              <a:t>iliquidebis</a:t>
            </a:r>
            <a:r>
              <a:rPr lang="fr-FR" dirty="0"/>
              <a:t> </a:t>
            </a:r>
            <a:r>
              <a:rPr lang="fr-FR" dirty="0" err="1"/>
              <a:t>alitatis</a:t>
            </a:r>
            <a:r>
              <a:rPr lang="fr-FR" dirty="0"/>
              <a:t> </a:t>
            </a:r>
            <a:r>
              <a:rPr lang="fr-FR" dirty="0" err="1"/>
              <a:t>reiciti</a:t>
            </a:r>
            <a:r>
              <a:rPr lang="fr-FR" dirty="0"/>
              <a:t> </a:t>
            </a:r>
            <a:r>
              <a:rPr lang="fr-FR" dirty="0" err="1"/>
              <a:t>conseque</a:t>
            </a:r>
            <a:r>
              <a:rPr lang="fr-FR" dirty="0"/>
              <a:t> </a:t>
            </a:r>
            <a:r>
              <a:rPr lang="fr-FR" dirty="0" err="1"/>
              <a:t>delis</a:t>
            </a:r>
            <a:r>
              <a:rPr lang="fr-FR" dirty="0"/>
              <a:t> </a:t>
            </a:r>
            <a:r>
              <a:rPr lang="fr-FR" dirty="0" err="1"/>
              <a:t>sam</a:t>
            </a:r>
            <a:r>
              <a:rPr lang="fr-FR" dirty="0"/>
              <a:t> </a:t>
            </a:r>
            <a:r>
              <a:rPr lang="fr-FR" dirty="0" err="1"/>
              <a:t>sam</a:t>
            </a:r>
            <a:endParaRPr lang="fr-FR" dirty="0"/>
          </a:p>
        </p:txBody>
      </p:sp>
      <p:sp>
        <p:nvSpPr>
          <p:cNvPr id="17" name="Espace réservé du texte 15"/>
          <p:cNvSpPr>
            <a:spLocks noGrp="1"/>
          </p:cNvSpPr>
          <p:nvPr>
            <p:ph type="body" sz="quarter" idx="22" hasCustomPrompt="1"/>
          </p:nvPr>
        </p:nvSpPr>
        <p:spPr>
          <a:xfrm>
            <a:off x="6163057" y="1093637"/>
            <a:ext cx="2384862" cy="881467"/>
          </a:xfrm>
        </p:spPr>
        <p:txBody>
          <a:bodyPr>
            <a:normAutofit/>
          </a:bodyPr>
          <a:lstStyle>
            <a:lvl1pPr marL="205740" indent="-205740">
              <a:lnSpc>
                <a:spcPct val="150000"/>
              </a:lnSpc>
              <a:buClr>
                <a:srgbClr val="E32014"/>
              </a:buClr>
              <a:buFont typeface="Wingdings" charset="2"/>
              <a:buChar char="§"/>
              <a:defRPr sz="1200" b="1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 err="1"/>
              <a:t>Quae</a:t>
            </a:r>
            <a:r>
              <a:rPr lang="fr-FR" dirty="0"/>
              <a:t> et </a:t>
            </a:r>
            <a:r>
              <a:rPr lang="fr-FR" dirty="0" err="1"/>
              <a:t>pa</a:t>
            </a:r>
            <a:r>
              <a:rPr lang="fr-FR" dirty="0"/>
              <a:t> </a:t>
            </a:r>
            <a:r>
              <a:rPr lang="fr-FR" dirty="0" err="1"/>
              <a:t>eatur</a:t>
            </a:r>
            <a:endParaRPr lang="fr-FR" dirty="0"/>
          </a:p>
          <a:p>
            <a:pPr lvl="0"/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cusantis</a:t>
            </a:r>
            <a:r>
              <a:rPr lang="fr-FR" dirty="0"/>
              <a:t> </a:t>
            </a:r>
          </a:p>
          <a:p>
            <a:pPr lvl="0"/>
            <a:r>
              <a:rPr lang="fr-FR" dirty="0" err="1"/>
              <a:t>Parum</a:t>
            </a:r>
            <a:r>
              <a:rPr lang="fr-FR" dirty="0"/>
              <a:t> </a:t>
            </a:r>
            <a:r>
              <a:rPr lang="fr-FR" dirty="0" err="1"/>
              <a:t>inihitiur</a:t>
            </a:r>
            <a:endParaRPr lang="fr-FR" dirty="0"/>
          </a:p>
        </p:txBody>
      </p:sp>
      <p:sp>
        <p:nvSpPr>
          <p:cNvPr id="24" name="Espace réservé pour une image  2"/>
          <p:cNvSpPr>
            <a:spLocks noGrp="1"/>
          </p:cNvSpPr>
          <p:nvPr>
            <p:ph type="pic" sz="quarter" idx="24"/>
          </p:nvPr>
        </p:nvSpPr>
        <p:spPr>
          <a:xfrm>
            <a:off x="755136" y="2306024"/>
            <a:ext cx="5247901" cy="2769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5" name="Espace réservé pour une image  2"/>
          <p:cNvSpPr>
            <a:spLocks noGrp="1"/>
          </p:cNvSpPr>
          <p:nvPr>
            <p:ph type="pic" sz="quarter" idx="25"/>
          </p:nvPr>
        </p:nvSpPr>
        <p:spPr>
          <a:xfrm>
            <a:off x="6185915" y="2313184"/>
            <a:ext cx="6003035" cy="2769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1"/>
          </p:nvPr>
        </p:nvSpPr>
        <p:spPr>
          <a:xfrm>
            <a:off x="10759440" y="6450966"/>
            <a:ext cx="1219200" cy="250061"/>
          </a:xfrm>
          <a:prstGeom prst="rect">
            <a:avLst/>
          </a:prstGeom>
        </p:spPr>
        <p:txBody>
          <a:bodyPr/>
          <a:lstStyle>
            <a:lvl1pPr>
              <a:defRPr lang="en-US" sz="840" kern="1200" spc="245" smtClean="0">
                <a:solidFill>
                  <a:schemeClr val="bg1">
                    <a:lumMod val="50000"/>
                  </a:schemeClr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fld id="{BEACE283-15E9-4B4A-96A9-3AA8CDCA1EF4}" type="datetime1">
              <a:rPr lang="fr-FR" smtClean="0"/>
              <a:pPr/>
              <a:t>30/10/2023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3280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6"/>
          <p:cNvSpPr>
            <a:spLocks noGrp="1"/>
          </p:cNvSpPr>
          <p:nvPr>
            <p:ph type="body" sz="quarter" idx="21" hasCustomPrompt="1"/>
          </p:nvPr>
        </p:nvSpPr>
        <p:spPr>
          <a:xfrm>
            <a:off x="755135" y="180538"/>
            <a:ext cx="4806874" cy="271228"/>
          </a:xfrm>
        </p:spPr>
        <p:txBody>
          <a:bodyPr anchor="ctr"/>
          <a:lstStyle>
            <a:lvl1pPr>
              <a:lnSpc>
                <a:spcPts val="2640"/>
              </a:lnSpc>
              <a:defRPr sz="720" b="0">
                <a:solidFill>
                  <a:schemeClr val="bg1">
                    <a:lumMod val="65000"/>
                  </a:schemeClr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TITRE DU CHAPITRE – SOUS TITRE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22" hasCustomPrompt="1"/>
          </p:nvPr>
        </p:nvSpPr>
        <p:spPr>
          <a:xfrm>
            <a:off x="740486" y="1508761"/>
            <a:ext cx="4788586" cy="369332"/>
          </a:xfrm>
        </p:spPr>
        <p:txBody>
          <a:bodyPr/>
          <a:lstStyle>
            <a:lvl1pPr>
              <a:defRPr sz="1200" b="1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ODI DOLUPTAT DOLUPIT PRATIATI DI VOLUPTATE VID MIL IMILIAM SENT LAM, IUS</a:t>
            </a:r>
          </a:p>
        </p:txBody>
      </p:sp>
      <p:sp>
        <p:nvSpPr>
          <p:cNvPr id="13" name="Espace réservé du texte 6"/>
          <p:cNvSpPr>
            <a:spLocks noGrp="1"/>
          </p:cNvSpPr>
          <p:nvPr>
            <p:ph type="body" sz="quarter" idx="23" hasCustomPrompt="1"/>
          </p:nvPr>
        </p:nvSpPr>
        <p:spPr>
          <a:xfrm>
            <a:off x="6188784" y="1508761"/>
            <a:ext cx="4788586" cy="369332"/>
          </a:xfrm>
        </p:spPr>
        <p:txBody>
          <a:bodyPr/>
          <a:lstStyle>
            <a:lvl1pPr>
              <a:defRPr sz="1200" b="1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/>
              <a:t>ODI DOLUPTAT DOLUPIT PRATIATI DI VOLUPTATE VID MIL IMILIAM SENT LAM, IUS</a:t>
            </a:r>
            <a:endParaRPr lang="fr-FR" dirty="0"/>
          </a:p>
        </p:txBody>
      </p:sp>
      <p:sp>
        <p:nvSpPr>
          <p:cNvPr id="15" name="Espace réservé du texte 6"/>
          <p:cNvSpPr>
            <a:spLocks noGrp="1"/>
          </p:cNvSpPr>
          <p:nvPr>
            <p:ph type="body" sz="quarter" idx="19" hasCustomPrompt="1"/>
          </p:nvPr>
        </p:nvSpPr>
        <p:spPr>
          <a:xfrm>
            <a:off x="740486" y="2353688"/>
            <a:ext cx="4806874" cy="2369880"/>
          </a:xfrm>
        </p:spPr>
        <p:txBody>
          <a:bodyPr/>
          <a:lstStyle>
            <a:lvl1pPr>
              <a:lnSpc>
                <a:spcPts val="2640"/>
              </a:lnSpc>
              <a:defRPr sz="1200" b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 err="1"/>
              <a:t>Quae</a:t>
            </a:r>
            <a:r>
              <a:rPr lang="fr-FR" dirty="0"/>
              <a:t> et </a:t>
            </a:r>
            <a:r>
              <a:rPr lang="fr-FR" dirty="0" err="1"/>
              <a:t>pa</a:t>
            </a:r>
            <a:r>
              <a:rPr lang="fr-FR" dirty="0"/>
              <a:t> </a:t>
            </a:r>
            <a:r>
              <a:rPr lang="fr-FR" dirty="0" err="1"/>
              <a:t>eatur</a:t>
            </a:r>
            <a:r>
              <a:rPr lang="fr-FR" dirty="0"/>
              <a:t>, </a:t>
            </a:r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cusantis</a:t>
            </a:r>
            <a:r>
              <a:rPr lang="fr-FR" dirty="0"/>
              <a:t> </a:t>
            </a:r>
            <a:r>
              <a:rPr lang="fr-FR" dirty="0" err="1"/>
              <a:t>parum</a:t>
            </a:r>
            <a:r>
              <a:rPr lang="fr-FR" dirty="0"/>
              <a:t> </a:t>
            </a:r>
            <a:r>
              <a:rPr lang="fr-FR" dirty="0" err="1"/>
              <a:t>inihitiur</a:t>
            </a:r>
            <a:r>
              <a:rPr lang="fr-FR" dirty="0"/>
              <a:t> </a:t>
            </a:r>
            <a:r>
              <a:rPr lang="fr-FR" dirty="0" err="1"/>
              <a:t>re</a:t>
            </a:r>
            <a:r>
              <a:rPr lang="fr-FR" dirty="0"/>
              <a:t> </a:t>
            </a:r>
            <a:r>
              <a:rPr lang="fr-FR" dirty="0" err="1"/>
              <a:t>veliquatis</a:t>
            </a:r>
            <a:r>
              <a:rPr lang="fr-FR" dirty="0"/>
              <a:t> </a:t>
            </a:r>
            <a:r>
              <a:rPr lang="fr-FR" dirty="0" err="1"/>
              <a:t>ducid</a:t>
            </a:r>
            <a:r>
              <a:rPr lang="fr-FR" dirty="0"/>
              <a:t> mi, </a:t>
            </a:r>
            <a:r>
              <a:rPr lang="fr-FR" dirty="0" err="1"/>
              <a:t>soluptas</a:t>
            </a:r>
            <a:r>
              <a:rPr lang="fr-FR" dirty="0"/>
              <a:t> </a:t>
            </a:r>
            <a:r>
              <a:rPr lang="fr-FR" dirty="0" err="1"/>
              <a:t>entotatus</a:t>
            </a:r>
            <a:r>
              <a:rPr lang="fr-FR" dirty="0"/>
              <a:t> </a:t>
            </a:r>
            <a:r>
              <a:rPr lang="fr-FR" dirty="0" err="1"/>
              <a:t>serspit</a:t>
            </a:r>
            <a:r>
              <a:rPr lang="fr-FR" dirty="0"/>
              <a:t> </a:t>
            </a:r>
            <a:r>
              <a:rPr lang="fr-FR" dirty="0" err="1"/>
              <a:t>dicabo</a:t>
            </a:r>
            <a:r>
              <a:rPr lang="fr-FR" dirty="0"/>
              <a:t>. </a:t>
            </a:r>
            <a:r>
              <a:rPr lang="fr-FR" dirty="0" err="1"/>
              <a:t>Niamusc</a:t>
            </a:r>
            <a:r>
              <a:rPr lang="fr-FR" dirty="0"/>
              <a:t> </a:t>
            </a:r>
            <a:r>
              <a:rPr lang="fr-FR" dirty="0" err="1"/>
              <a:t>iliquidebis</a:t>
            </a:r>
            <a:r>
              <a:rPr lang="fr-FR" dirty="0"/>
              <a:t> </a:t>
            </a:r>
            <a:r>
              <a:rPr lang="fr-FR" dirty="0" err="1"/>
              <a:t>alitatis</a:t>
            </a:r>
            <a:r>
              <a:rPr lang="fr-FR" dirty="0"/>
              <a:t> </a:t>
            </a:r>
            <a:r>
              <a:rPr lang="fr-FR" dirty="0" err="1"/>
              <a:t>reiciti</a:t>
            </a:r>
            <a:r>
              <a:rPr lang="fr-FR" dirty="0"/>
              <a:t> </a:t>
            </a:r>
            <a:r>
              <a:rPr lang="fr-FR" dirty="0" err="1"/>
              <a:t>conseque</a:t>
            </a:r>
            <a:r>
              <a:rPr lang="fr-FR" dirty="0"/>
              <a:t> </a:t>
            </a:r>
            <a:r>
              <a:rPr lang="fr-FR" dirty="0" err="1"/>
              <a:t>delis</a:t>
            </a:r>
            <a:r>
              <a:rPr lang="fr-FR" dirty="0"/>
              <a:t> </a:t>
            </a:r>
            <a:r>
              <a:rPr lang="fr-FR" dirty="0" err="1"/>
              <a:t>sam</a:t>
            </a:r>
            <a:r>
              <a:rPr lang="fr-FR" dirty="0"/>
              <a:t> </a:t>
            </a:r>
            <a:r>
              <a:rPr lang="fr-FR" dirty="0" err="1"/>
              <a:t>sam</a:t>
            </a:r>
            <a:r>
              <a:rPr lang="fr-FR" dirty="0"/>
              <a:t>, qui </a:t>
            </a:r>
            <a:r>
              <a:rPr lang="fr-FR" dirty="0" err="1"/>
              <a:t>blam</a:t>
            </a:r>
            <a:r>
              <a:rPr lang="fr-FR" dirty="0"/>
              <a:t> </a:t>
            </a:r>
            <a:r>
              <a:rPr lang="fr-FR" dirty="0" err="1"/>
              <a:t>dusti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mi, ut </a:t>
            </a:r>
            <a:r>
              <a:rPr lang="fr-FR" dirty="0" err="1"/>
              <a:t>re</a:t>
            </a:r>
            <a:r>
              <a:rPr lang="fr-FR" dirty="0"/>
              <a:t> </a:t>
            </a:r>
            <a:r>
              <a:rPr lang="fr-FR" dirty="0" err="1"/>
              <a:t>sim</a:t>
            </a:r>
            <a:r>
              <a:rPr lang="fr-FR" dirty="0"/>
              <a:t> </a:t>
            </a:r>
            <a:r>
              <a:rPr lang="fr-FR" dirty="0" err="1"/>
              <a:t>facea</a:t>
            </a:r>
            <a:r>
              <a:rPr lang="fr-FR" dirty="0"/>
              <a:t> </a:t>
            </a:r>
            <a:r>
              <a:rPr lang="fr-FR" dirty="0" err="1"/>
              <a:t>vene</a:t>
            </a:r>
            <a:r>
              <a:rPr lang="fr-FR" dirty="0"/>
              <a:t> con </a:t>
            </a:r>
            <a:r>
              <a:rPr lang="fr-FR" dirty="0" err="1"/>
              <a:t>parum</a:t>
            </a:r>
            <a:r>
              <a:rPr lang="fr-FR" dirty="0"/>
              <a:t>, </a:t>
            </a:r>
            <a:r>
              <a:rPr lang="fr-FR" dirty="0" err="1"/>
              <a:t>core</a:t>
            </a:r>
            <a:r>
              <a:rPr lang="fr-FR" dirty="0"/>
              <a:t> </a:t>
            </a:r>
            <a:r>
              <a:rPr lang="fr-FR" dirty="0" err="1"/>
              <a:t>nihicto</a:t>
            </a:r>
            <a:r>
              <a:rPr lang="fr-FR" dirty="0"/>
              <a:t> </a:t>
            </a:r>
            <a:r>
              <a:rPr lang="fr-FR" dirty="0" err="1"/>
              <a:t>eseque</a:t>
            </a:r>
            <a:r>
              <a:rPr lang="fr-FR" dirty="0"/>
              <a:t> </a:t>
            </a:r>
            <a:r>
              <a:rPr lang="fr-FR" dirty="0" err="1"/>
              <a:t>andipsa</a:t>
            </a:r>
            <a:r>
              <a:rPr lang="fr-FR" dirty="0"/>
              <a:t> </a:t>
            </a:r>
            <a:r>
              <a:rPr lang="fr-FR" dirty="0" err="1"/>
              <a:t>ndanienditio</a:t>
            </a:r>
            <a:r>
              <a:rPr lang="fr-FR" dirty="0"/>
              <a:t> te </a:t>
            </a:r>
            <a:r>
              <a:rPr lang="fr-FR" dirty="0" err="1"/>
              <a:t>invelluptia</a:t>
            </a:r>
            <a:r>
              <a:rPr lang="fr-FR" dirty="0"/>
              <a:t> </a:t>
            </a:r>
            <a:r>
              <a:rPr lang="fr-FR" dirty="0" err="1"/>
              <a:t>nobitibus</a:t>
            </a:r>
            <a:r>
              <a:rPr lang="fr-FR" dirty="0"/>
              <a:t>, te es </a:t>
            </a:r>
            <a:r>
              <a:rPr lang="fr-FR" dirty="0" err="1"/>
              <a:t>rae</a:t>
            </a:r>
            <a:r>
              <a:rPr lang="fr-FR" dirty="0"/>
              <a:t> es </a:t>
            </a:r>
            <a:r>
              <a:rPr lang="fr-FR" dirty="0" err="1"/>
              <a:t>eume</a:t>
            </a:r>
            <a:r>
              <a:rPr lang="fr-FR" dirty="0"/>
              <a:t> </a:t>
            </a:r>
            <a:r>
              <a:rPr lang="fr-FR" dirty="0" err="1"/>
              <a:t>nis</a:t>
            </a:r>
            <a:r>
              <a:rPr lang="fr-FR" dirty="0"/>
              <a:t> </a:t>
            </a:r>
            <a:r>
              <a:rPr lang="fr-FR" dirty="0" err="1"/>
              <a:t>excearc</a:t>
            </a:r>
            <a:r>
              <a:rPr lang="fr-FR" dirty="0"/>
              <a:t> </a:t>
            </a:r>
            <a:r>
              <a:rPr lang="fr-FR" dirty="0" err="1"/>
              <a:t>hicate</a:t>
            </a:r>
            <a:r>
              <a:rPr lang="fr-FR" dirty="0"/>
              <a:t> </a:t>
            </a:r>
            <a:r>
              <a:rPr lang="fr-FR" dirty="0" err="1"/>
              <a:t>veliquiae</a:t>
            </a:r>
            <a:r>
              <a:rPr lang="fr-FR" dirty="0"/>
              <a:t> </a:t>
            </a:r>
            <a:r>
              <a:rPr lang="fr-FR" dirty="0" err="1"/>
              <a:t>vollatia</a:t>
            </a:r>
            <a:r>
              <a:rPr lang="fr-FR" dirty="0"/>
              <a:t> </a:t>
            </a:r>
            <a:r>
              <a:rPr lang="fr-FR" dirty="0" err="1"/>
              <a:t>venimin</a:t>
            </a:r>
            <a:r>
              <a:rPr lang="fr-FR" dirty="0"/>
              <a:t> con </a:t>
            </a:r>
            <a:r>
              <a:rPr lang="fr-FR" dirty="0" err="1"/>
              <a:t>cus</a:t>
            </a:r>
            <a:r>
              <a:rPr lang="fr-FR" dirty="0"/>
              <a:t> </a:t>
            </a:r>
            <a:r>
              <a:rPr lang="fr-FR" dirty="0" err="1"/>
              <a:t>voluptu</a:t>
            </a:r>
            <a:r>
              <a:rPr lang="fr-FR" dirty="0"/>
              <a:t> </a:t>
            </a:r>
            <a:r>
              <a:rPr lang="fr-FR" dirty="0" err="1"/>
              <a:t>ribus</a:t>
            </a:r>
            <a:r>
              <a:rPr lang="fr-FR" dirty="0"/>
              <a:t>, con </a:t>
            </a:r>
            <a:r>
              <a:rPr lang="fr-FR" dirty="0" err="1"/>
              <a:t>earum</a:t>
            </a:r>
            <a:r>
              <a:rPr lang="fr-FR" dirty="0"/>
              <a:t> que </a:t>
            </a:r>
            <a:r>
              <a:rPr lang="fr-FR" dirty="0" err="1"/>
              <a:t>nessita</a:t>
            </a:r>
            <a:r>
              <a:rPr lang="fr-FR" dirty="0"/>
              <a:t> </a:t>
            </a:r>
            <a:r>
              <a:rPr lang="fr-FR" dirty="0" err="1"/>
              <a:t>tinverit</a:t>
            </a:r>
            <a:r>
              <a:rPr lang="fr-FR" dirty="0"/>
              <a:t> </a:t>
            </a:r>
            <a:r>
              <a:rPr lang="fr-FR" dirty="0" err="1"/>
              <a:t>endae</a:t>
            </a:r>
            <a:r>
              <a:rPr lang="fr-FR" dirty="0"/>
              <a:t> sus </a:t>
            </a:r>
            <a:r>
              <a:rPr lang="fr-FR" dirty="0" err="1"/>
              <a:t>inctur</a:t>
            </a:r>
            <a:r>
              <a:rPr lang="fr-FR" dirty="0"/>
              <a:t> anis at.</a:t>
            </a:r>
          </a:p>
        </p:txBody>
      </p:sp>
      <p:sp>
        <p:nvSpPr>
          <p:cNvPr id="17" name="Espace réservé du texte 6"/>
          <p:cNvSpPr>
            <a:spLocks noGrp="1"/>
          </p:cNvSpPr>
          <p:nvPr>
            <p:ph type="body" sz="quarter" idx="24" hasCustomPrompt="1"/>
          </p:nvPr>
        </p:nvSpPr>
        <p:spPr>
          <a:xfrm>
            <a:off x="6179640" y="2353688"/>
            <a:ext cx="4806874" cy="2369880"/>
          </a:xfrm>
        </p:spPr>
        <p:txBody>
          <a:bodyPr/>
          <a:lstStyle>
            <a:lvl1pPr>
              <a:lnSpc>
                <a:spcPts val="2640"/>
              </a:lnSpc>
              <a:defRPr sz="1200" b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 err="1"/>
              <a:t>Quae</a:t>
            </a:r>
            <a:r>
              <a:rPr lang="fr-FR" dirty="0"/>
              <a:t> et </a:t>
            </a:r>
            <a:r>
              <a:rPr lang="fr-FR" dirty="0" err="1"/>
              <a:t>pa</a:t>
            </a:r>
            <a:r>
              <a:rPr lang="fr-FR" dirty="0"/>
              <a:t> </a:t>
            </a:r>
            <a:r>
              <a:rPr lang="fr-FR" dirty="0" err="1"/>
              <a:t>eatur</a:t>
            </a:r>
            <a:r>
              <a:rPr lang="fr-FR" dirty="0"/>
              <a:t>, </a:t>
            </a:r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cusantis</a:t>
            </a:r>
            <a:r>
              <a:rPr lang="fr-FR" dirty="0"/>
              <a:t> </a:t>
            </a:r>
            <a:r>
              <a:rPr lang="fr-FR" dirty="0" err="1"/>
              <a:t>parum</a:t>
            </a:r>
            <a:r>
              <a:rPr lang="fr-FR" dirty="0"/>
              <a:t> </a:t>
            </a:r>
            <a:r>
              <a:rPr lang="fr-FR" dirty="0" err="1"/>
              <a:t>inihitiur</a:t>
            </a:r>
            <a:r>
              <a:rPr lang="fr-FR" dirty="0"/>
              <a:t> </a:t>
            </a:r>
            <a:r>
              <a:rPr lang="fr-FR" dirty="0" err="1"/>
              <a:t>re</a:t>
            </a:r>
            <a:r>
              <a:rPr lang="fr-FR" dirty="0"/>
              <a:t> </a:t>
            </a:r>
            <a:r>
              <a:rPr lang="fr-FR" dirty="0" err="1"/>
              <a:t>veliquatis</a:t>
            </a:r>
            <a:r>
              <a:rPr lang="fr-FR" dirty="0"/>
              <a:t> </a:t>
            </a:r>
            <a:r>
              <a:rPr lang="fr-FR" dirty="0" err="1"/>
              <a:t>ducid</a:t>
            </a:r>
            <a:r>
              <a:rPr lang="fr-FR" dirty="0"/>
              <a:t> mi, </a:t>
            </a:r>
            <a:r>
              <a:rPr lang="fr-FR" dirty="0" err="1"/>
              <a:t>soluptas</a:t>
            </a:r>
            <a:r>
              <a:rPr lang="fr-FR" dirty="0"/>
              <a:t> </a:t>
            </a:r>
            <a:r>
              <a:rPr lang="fr-FR" dirty="0" err="1"/>
              <a:t>entotatus</a:t>
            </a:r>
            <a:r>
              <a:rPr lang="fr-FR" dirty="0"/>
              <a:t> </a:t>
            </a:r>
            <a:r>
              <a:rPr lang="fr-FR" dirty="0" err="1"/>
              <a:t>serspit</a:t>
            </a:r>
            <a:r>
              <a:rPr lang="fr-FR" dirty="0"/>
              <a:t> </a:t>
            </a:r>
            <a:r>
              <a:rPr lang="fr-FR" dirty="0" err="1"/>
              <a:t>dicabo</a:t>
            </a:r>
            <a:r>
              <a:rPr lang="fr-FR" dirty="0"/>
              <a:t>. </a:t>
            </a:r>
            <a:r>
              <a:rPr lang="fr-FR" dirty="0" err="1"/>
              <a:t>Niamusc</a:t>
            </a:r>
            <a:r>
              <a:rPr lang="fr-FR" dirty="0"/>
              <a:t> </a:t>
            </a:r>
            <a:r>
              <a:rPr lang="fr-FR" dirty="0" err="1"/>
              <a:t>iliquidebis</a:t>
            </a:r>
            <a:r>
              <a:rPr lang="fr-FR" dirty="0"/>
              <a:t> </a:t>
            </a:r>
            <a:r>
              <a:rPr lang="fr-FR" dirty="0" err="1"/>
              <a:t>alitatis</a:t>
            </a:r>
            <a:r>
              <a:rPr lang="fr-FR" dirty="0"/>
              <a:t> </a:t>
            </a:r>
            <a:r>
              <a:rPr lang="fr-FR" dirty="0" err="1"/>
              <a:t>reiciti</a:t>
            </a:r>
            <a:r>
              <a:rPr lang="fr-FR" dirty="0"/>
              <a:t> </a:t>
            </a:r>
            <a:r>
              <a:rPr lang="fr-FR" dirty="0" err="1"/>
              <a:t>conseque</a:t>
            </a:r>
            <a:r>
              <a:rPr lang="fr-FR" dirty="0"/>
              <a:t> </a:t>
            </a:r>
            <a:r>
              <a:rPr lang="fr-FR" dirty="0" err="1"/>
              <a:t>delis</a:t>
            </a:r>
            <a:r>
              <a:rPr lang="fr-FR" dirty="0"/>
              <a:t> </a:t>
            </a:r>
            <a:r>
              <a:rPr lang="fr-FR" dirty="0" err="1"/>
              <a:t>sam</a:t>
            </a:r>
            <a:r>
              <a:rPr lang="fr-FR" dirty="0"/>
              <a:t> </a:t>
            </a:r>
            <a:r>
              <a:rPr lang="fr-FR" dirty="0" err="1"/>
              <a:t>sam</a:t>
            </a:r>
            <a:r>
              <a:rPr lang="fr-FR" dirty="0"/>
              <a:t>, qui </a:t>
            </a:r>
            <a:r>
              <a:rPr lang="fr-FR" dirty="0" err="1"/>
              <a:t>blam</a:t>
            </a:r>
            <a:r>
              <a:rPr lang="fr-FR" dirty="0"/>
              <a:t> </a:t>
            </a:r>
            <a:r>
              <a:rPr lang="fr-FR" dirty="0" err="1"/>
              <a:t>dusti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mi, ut </a:t>
            </a:r>
            <a:r>
              <a:rPr lang="fr-FR" dirty="0" err="1"/>
              <a:t>re</a:t>
            </a:r>
            <a:r>
              <a:rPr lang="fr-FR" dirty="0"/>
              <a:t> </a:t>
            </a:r>
            <a:r>
              <a:rPr lang="fr-FR" dirty="0" err="1"/>
              <a:t>sim</a:t>
            </a:r>
            <a:r>
              <a:rPr lang="fr-FR" dirty="0"/>
              <a:t> </a:t>
            </a:r>
            <a:r>
              <a:rPr lang="fr-FR" dirty="0" err="1"/>
              <a:t>facea</a:t>
            </a:r>
            <a:r>
              <a:rPr lang="fr-FR" dirty="0"/>
              <a:t> </a:t>
            </a:r>
            <a:r>
              <a:rPr lang="fr-FR" dirty="0" err="1"/>
              <a:t>vene</a:t>
            </a:r>
            <a:r>
              <a:rPr lang="fr-FR" dirty="0"/>
              <a:t> con </a:t>
            </a:r>
            <a:r>
              <a:rPr lang="fr-FR" dirty="0" err="1"/>
              <a:t>parum</a:t>
            </a:r>
            <a:r>
              <a:rPr lang="fr-FR" dirty="0"/>
              <a:t>, </a:t>
            </a:r>
            <a:r>
              <a:rPr lang="fr-FR" dirty="0" err="1"/>
              <a:t>core</a:t>
            </a:r>
            <a:r>
              <a:rPr lang="fr-FR" dirty="0"/>
              <a:t> </a:t>
            </a:r>
            <a:r>
              <a:rPr lang="fr-FR" dirty="0" err="1"/>
              <a:t>nihicto</a:t>
            </a:r>
            <a:r>
              <a:rPr lang="fr-FR" dirty="0"/>
              <a:t> </a:t>
            </a:r>
            <a:r>
              <a:rPr lang="fr-FR" dirty="0" err="1"/>
              <a:t>eseque</a:t>
            </a:r>
            <a:r>
              <a:rPr lang="fr-FR" dirty="0"/>
              <a:t> </a:t>
            </a:r>
            <a:r>
              <a:rPr lang="fr-FR" dirty="0" err="1"/>
              <a:t>andipsa</a:t>
            </a:r>
            <a:r>
              <a:rPr lang="fr-FR" dirty="0"/>
              <a:t> </a:t>
            </a:r>
            <a:r>
              <a:rPr lang="fr-FR" dirty="0" err="1"/>
              <a:t>ndanienditio</a:t>
            </a:r>
            <a:r>
              <a:rPr lang="fr-FR" dirty="0"/>
              <a:t> te </a:t>
            </a:r>
            <a:r>
              <a:rPr lang="fr-FR" dirty="0" err="1"/>
              <a:t>invelluptia</a:t>
            </a:r>
            <a:r>
              <a:rPr lang="fr-FR" dirty="0"/>
              <a:t> </a:t>
            </a:r>
            <a:r>
              <a:rPr lang="fr-FR" dirty="0" err="1"/>
              <a:t>nobitibus</a:t>
            </a:r>
            <a:r>
              <a:rPr lang="fr-FR" dirty="0"/>
              <a:t>, te es </a:t>
            </a:r>
            <a:r>
              <a:rPr lang="fr-FR" dirty="0" err="1"/>
              <a:t>rae</a:t>
            </a:r>
            <a:r>
              <a:rPr lang="fr-FR" dirty="0"/>
              <a:t> es </a:t>
            </a:r>
            <a:r>
              <a:rPr lang="fr-FR" dirty="0" err="1"/>
              <a:t>eume</a:t>
            </a:r>
            <a:r>
              <a:rPr lang="fr-FR" dirty="0"/>
              <a:t> </a:t>
            </a:r>
            <a:r>
              <a:rPr lang="fr-FR" dirty="0" err="1"/>
              <a:t>nis</a:t>
            </a:r>
            <a:r>
              <a:rPr lang="fr-FR" dirty="0"/>
              <a:t> </a:t>
            </a:r>
            <a:r>
              <a:rPr lang="fr-FR" dirty="0" err="1"/>
              <a:t>excearc</a:t>
            </a:r>
            <a:r>
              <a:rPr lang="fr-FR" dirty="0"/>
              <a:t> </a:t>
            </a:r>
            <a:r>
              <a:rPr lang="fr-FR" dirty="0" err="1"/>
              <a:t>hicate</a:t>
            </a:r>
            <a:r>
              <a:rPr lang="fr-FR" dirty="0"/>
              <a:t> </a:t>
            </a:r>
            <a:r>
              <a:rPr lang="fr-FR" dirty="0" err="1"/>
              <a:t>veliquiae</a:t>
            </a:r>
            <a:r>
              <a:rPr lang="fr-FR" dirty="0"/>
              <a:t> </a:t>
            </a:r>
            <a:r>
              <a:rPr lang="fr-FR" dirty="0" err="1"/>
              <a:t>vollatia</a:t>
            </a:r>
            <a:r>
              <a:rPr lang="fr-FR" dirty="0"/>
              <a:t> </a:t>
            </a:r>
            <a:r>
              <a:rPr lang="fr-FR" dirty="0" err="1"/>
              <a:t>venimin</a:t>
            </a:r>
            <a:r>
              <a:rPr lang="fr-FR" dirty="0"/>
              <a:t> con </a:t>
            </a:r>
            <a:r>
              <a:rPr lang="fr-FR" dirty="0" err="1"/>
              <a:t>cus</a:t>
            </a:r>
            <a:r>
              <a:rPr lang="fr-FR" dirty="0"/>
              <a:t> </a:t>
            </a:r>
            <a:r>
              <a:rPr lang="fr-FR" dirty="0" err="1"/>
              <a:t>voluptu</a:t>
            </a:r>
            <a:r>
              <a:rPr lang="fr-FR" dirty="0"/>
              <a:t> </a:t>
            </a:r>
            <a:r>
              <a:rPr lang="fr-FR" dirty="0" err="1"/>
              <a:t>ribus</a:t>
            </a:r>
            <a:r>
              <a:rPr lang="fr-FR" dirty="0"/>
              <a:t>, con </a:t>
            </a:r>
            <a:r>
              <a:rPr lang="fr-FR" dirty="0" err="1"/>
              <a:t>earum</a:t>
            </a:r>
            <a:r>
              <a:rPr lang="fr-FR" dirty="0"/>
              <a:t> que </a:t>
            </a:r>
            <a:r>
              <a:rPr lang="fr-FR" dirty="0" err="1"/>
              <a:t>nessita</a:t>
            </a:r>
            <a:r>
              <a:rPr lang="fr-FR" dirty="0"/>
              <a:t> </a:t>
            </a:r>
            <a:r>
              <a:rPr lang="fr-FR" dirty="0" err="1"/>
              <a:t>tinverit</a:t>
            </a:r>
            <a:r>
              <a:rPr lang="fr-FR" dirty="0"/>
              <a:t> </a:t>
            </a:r>
            <a:r>
              <a:rPr lang="fr-FR" dirty="0" err="1"/>
              <a:t>endae</a:t>
            </a:r>
            <a:r>
              <a:rPr lang="fr-FR" dirty="0"/>
              <a:t> sus </a:t>
            </a:r>
            <a:r>
              <a:rPr lang="fr-FR" dirty="0" err="1"/>
              <a:t>inctur</a:t>
            </a:r>
            <a:r>
              <a:rPr lang="fr-FR" dirty="0"/>
              <a:t> anis at.</a:t>
            </a:r>
          </a:p>
        </p:txBody>
      </p:sp>
      <p:sp>
        <p:nvSpPr>
          <p:cNvPr id="25" name="Espace réservé du texte 6"/>
          <p:cNvSpPr>
            <a:spLocks noGrp="1"/>
          </p:cNvSpPr>
          <p:nvPr>
            <p:ph type="body" sz="quarter" idx="26" hasCustomPrompt="1"/>
          </p:nvPr>
        </p:nvSpPr>
        <p:spPr>
          <a:xfrm>
            <a:off x="731342" y="4966061"/>
            <a:ext cx="4806874" cy="274755"/>
          </a:xfrm>
        </p:spPr>
        <p:txBody>
          <a:bodyPr anchor="ctr"/>
          <a:lstStyle>
            <a:lvl1pPr>
              <a:lnSpc>
                <a:spcPts val="2640"/>
              </a:lnSpc>
              <a:defRPr sz="840" b="0">
                <a:solidFill>
                  <a:srgbClr val="0B164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 err="1"/>
              <a:t>Voluptu</a:t>
            </a:r>
            <a:r>
              <a:rPr lang="fr-FR" dirty="0"/>
              <a:t> </a:t>
            </a:r>
            <a:r>
              <a:rPr lang="fr-FR" dirty="0" err="1"/>
              <a:t>ribus</a:t>
            </a:r>
            <a:r>
              <a:rPr lang="fr-FR" dirty="0"/>
              <a:t>, con </a:t>
            </a:r>
            <a:r>
              <a:rPr lang="fr-FR" dirty="0" err="1"/>
              <a:t>earum</a:t>
            </a:r>
            <a:r>
              <a:rPr lang="fr-FR" dirty="0"/>
              <a:t>.</a:t>
            </a:r>
          </a:p>
        </p:txBody>
      </p:sp>
      <p:sp>
        <p:nvSpPr>
          <p:cNvPr id="27" name="Espace réservé du texte 6"/>
          <p:cNvSpPr>
            <a:spLocks noGrp="1"/>
          </p:cNvSpPr>
          <p:nvPr>
            <p:ph type="body" sz="quarter" idx="27" hasCustomPrompt="1"/>
          </p:nvPr>
        </p:nvSpPr>
        <p:spPr>
          <a:xfrm>
            <a:off x="6179640" y="4966061"/>
            <a:ext cx="4806874" cy="274755"/>
          </a:xfrm>
        </p:spPr>
        <p:txBody>
          <a:bodyPr anchor="ctr"/>
          <a:lstStyle>
            <a:lvl1pPr>
              <a:lnSpc>
                <a:spcPts val="2640"/>
              </a:lnSpc>
              <a:defRPr sz="840" b="0">
                <a:solidFill>
                  <a:srgbClr val="0B1641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 err="1"/>
              <a:t>Voluptu</a:t>
            </a:r>
            <a:r>
              <a:rPr lang="fr-FR" dirty="0"/>
              <a:t> </a:t>
            </a:r>
            <a:r>
              <a:rPr lang="fr-FR" dirty="0" err="1"/>
              <a:t>ribus</a:t>
            </a:r>
            <a:r>
              <a:rPr lang="fr-FR" dirty="0"/>
              <a:t>, con </a:t>
            </a:r>
            <a:r>
              <a:rPr lang="fr-FR" dirty="0" err="1"/>
              <a:t>earum</a:t>
            </a:r>
            <a:r>
              <a:rPr lang="fr-FR" dirty="0"/>
              <a:t>.</a:t>
            </a:r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1"/>
          </p:nvPr>
        </p:nvSpPr>
        <p:spPr>
          <a:xfrm>
            <a:off x="10759440" y="6450966"/>
            <a:ext cx="1219200" cy="250061"/>
          </a:xfrm>
          <a:prstGeom prst="rect">
            <a:avLst/>
          </a:prstGeom>
        </p:spPr>
        <p:txBody>
          <a:bodyPr/>
          <a:lstStyle>
            <a:lvl1pPr>
              <a:defRPr lang="en-US" sz="840" kern="1200" spc="245" smtClean="0">
                <a:solidFill>
                  <a:schemeClr val="bg1">
                    <a:lumMod val="50000"/>
                  </a:schemeClr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fld id="{BEACE283-15E9-4B4A-96A9-3AA8CDCA1EF4}" type="datetime1">
              <a:rPr lang="fr-FR" smtClean="0"/>
              <a:pPr/>
              <a:t>30/10/2023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8010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603" t="5848" r="-1" b="15828"/>
          <a:stretch/>
        </p:blipFill>
        <p:spPr>
          <a:xfrm>
            <a:off x="-33250" y="0"/>
            <a:ext cx="12255731" cy="3063240"/>
          </a:xfrm>
          <a:prstGeom prst="rect">
            <a:avLst/>
          </a:prstGeom>
        </p:spPr>
      </p:pic>
      <p:sp>
        <p:nvSpPr>
          <p:cNvPr id="14" name="Espace réservé du texte 6"/>
          <p:cNvSpPr>
            <a:spLocks noGrp="1"/>
          </p:cNvSpPr>
          <p:nvPr>
            <p:ph type="body" sz="quarter" idx="22" hasCustomPrompt="1"/>
          </p:nvPr>
        </p:nvSpPr>
        <p:spPr>
          <a:xfrm>
            <a:off x="754023" y="1131846"/>
            <a:ext cx="4788586" cy="184666"/>
          </a:xfrm>
        </p:spPr>
        <p:txBody>
          <a:bodyPr/>
          <a:lstStyle>
            <a:lvl1pPr>
              <a:defRPr sz="1200" b="1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ODI DOLUPTAT DOLUPIT PRATIAT</a:t>
            </a:r>
          </a:p>
        </p:txBody>
      </p:sp>
      <p:sp>
        <p:nvSpPr>
          <p:cNvPr id="15" name="Espace réservé du texte 6"/>
          <p:cNvSpPr>
            <a:spLocks noGrp="1"/>
          </p:cNvSpPr>
          <p:nvPr>
            <p:ph type="body" sz="quarter" idx="19" hasCustomPrompt="1"/>
          </p:nvPr>
        </p:nvSpPr>
        <p:spPr>
          <a:xfrm>
            <a:off x="761462" y="1539316"/>
            <a:ext cx="4806874" cy="952184"/>
          </a:xfrm>
        </p:spPr>
        <p:txBody>
          <a:bodyPr/>
          <a:lstStyle>
            <a:lvl1pPr>
              <a:lnSpc>
                <a:spcPts val="2640"/>
              </a:lnSpc>
              <a:defRPr sz="1200" b="0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 err="1"/>
              <a:t>Quae</a:t>
            </a:r>
            <a:r>
              <a:rPr lang="fr-FR" dirty="0"/>
              <a:t> et </a:t>
            </a:r>
            <a:r>
              <a:rPr lang="fr-FR" dirty="0" err="1"/>
              <a:t>pa</a:t>
            </a:r>
            <a:r>
              <a:rPr lang="fr-FR" dirty="0"/>
              <a:t> </a:t>
            </a:r>
            <a:r>
              <a:rPr lang="fr-FR" dirty="0" err="1"/>
              <a:t>eatur</a:t>
            </a:r>
            <a:r>
              <a:rPr lang="fr-FR" dirty="0"/>
              <a:t>, </a:t>
            </a:r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cusantis</a:t>
            </a:r>
            <a:r>
              <a:rPr lang="fr-FR" dirty="0"/>
              <a:t> </a:t>
            </a:r>
            <a:r>
              <a:rPr lang="fr-FR" dirty="0" err="1"/>
              <a:t>parum</a:t>
            </a:r>
            <a:r>
              <a:rPr lang="fr-FR" dirty="0"/>
              <a:t> </a:t>
            </a:r>
            <a:r>
              <a:rPr lang="fr-FR" dirty="0" err="1"/>
              <a:t>inihitiur</a:t>
            </a:r>
            <a:r>
              <a:rPr lang="fr-FR" dirty="0"/>
              <a:t> </a:t>
            </a:r>
            <a:r>
              <a:rPr lang="fr-FR" dirty="0" err="1"/>
              <a:t>re</a:t>
            </a:r>
            <a:r>
              <a:rPr lang="fr-FR" dirty="0"/>
              <a:t> </a:t>
            </a:r>
            <a:r>
              <a:rPr lang="fr-FR" dirty="0" err="1"/>
              <a:t>veliquatis</a:t>
            </a:r>
            <a:r>
              <a:rPr lang="fr-FR" dirty="0"/>
              <a:t> </a:t>
            </a:r>
            <a:r>
              <a:rPr lang="fr-FR" dirty="0" err="1"/>
              <a:t>ducid</a:t>
            </a:r>
            <a:r>
              <a:rPr lang="fr-FR" dirty="0"/>
              <a:t> mi, </a:t>
            </a:r>
            <a:r>
              <a:rPr lang="fr-FR" dirty="0" err="1"/>
              <a:t>soluptas</a:t>
            </a:r>
            <a:r>
              <a:rPr lang="fr-FR" dirty="0"/>
              <a:t> </a:t>
            </a:r>
            <a:r>
              <a:rPr lang="fr-FR" dirty="0" err="1"/>
              <a:t>entotatus</a:t>
            </a:r>
            <a:r>
              <a:rPr lang="fr-FR" dirty="0"/>
              <a:t> </a:t>
            </a:r>
            <a:r>
              <a:rPr lang="fr-FR" dirty="0" err="1"/>
              <a:t>serspit</a:t>
            </a:r>
            <a:r>
              <a:rPr lang="fr-FR" dirty="0"/>
              <a:t> </a:t>
            </a:r>
            <a:r>
              <a:rPr lang="fr-FR" dirty="0" err="1"/>
              <a:t>dicabo</a:t>
            </a:r>
            <a:r>
              <a:rPr lang="fr-FR" dirty="0"/>
              <a:t>. </a:t>
            </a:r>
            <a:r>
              <a:rPr lang="fr-FR" dirty="0" err="1"/>
              <a:t>Niamusc</a:t>
            </a:r>
            <a:r>
              <a:rPr lang="fr-FR" dirty="0"/>
              <a:t> </a:t>
            </a:r>
            <a:r>
              <a:rPr lang="fr-FR" dirty="0" err="1"/>
              <a:t>iliquidebis</a:t>
            </a:r>
            <a:r>
              <a:rPr lang="fr-FR" dirty="0"/>
              <a:t> </a:t>
            </a:r>
            <a:r>
              <a:rPr lang="fr-FR" dirty="0" err="1"/>
              <a:t>alitatis</a:t>
            </a:r>
            <a:r>
              <a:rPr lang="fr-FR" dirty="0"/>
              <a:t> </a:t>
            </a:r>
            <a:r>
              <a:rPr lang="fr-FR" dirty="0" err="1"/>
              <a:t>reiciti</a:t>
            </a:r>
            <a:r>
              <a:rPr lang="fr-FR" dirty="0"/>
              <a:t> </a:t>
            </a:r>
            <a:r>
              <a:rPr lang="fr-FR" dirty="0" err="1"/>
              <a:t>conseque</a:t>
            </a:r>
            <a:r>
              <a:rPr lang="fr-FR" dirty="0"/>
              <a:t> </a:t>
            </a:r>
            <a:r>
              <a:rPr lang="fr-FR" dirty="0" err="1"/>
              <a:t>delis</a:t>
            </a:r>
            <a:r>
              <a:rPr lang="fr-FR" dirty="0"/>
              <a:t> </a:t>
            </a:r>
            <a:r>
              <a:rPr lang="fr-FR" dirty="0" err="1"/>
              <a:t>sam</a:t>
            </a:r>
            <a:r>
              <a:rPr lang="fr-FR" dirty="0"/>
              <a:t> </a:t>
            </a:r>
            <a:r>
              <a:rPr lang="fr-FR" dirty="0" err="1"/>
              <a:t>sam</a:t>
            </a:r>
            <a:endParaRPr lang="fr-FR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23" hasCustomPrompt="1"/>
          </p:nvPr>
        </p:nvSpPr>
        <p:spPr>
          <a:xfrm>
            <a:off x="6164894" y="1544817"/>
            <a:ext cx="2384862" cy="881467"/>
          </a:xfrm>
        </p:spPr>
        <p:txBody>
          <a:bodyPr>
            <a:normAutofit/>
          </a:bodyPr>
          <a:lstStyle>
            <a:lvl1pPr marL="205740" indent="-205740">
              <a:lnSpc>
                <a:spcPct val="150000"/>
              </a:lnSpc>
              <a:buClr>
                <a:srgbClr val="E32014"/>
              </a:buClr>
              <a:buFont typeface="Wingdings" charset="2"/>
              <a:buChar char="§"/>
              <a:defRPr sz="1200" b="1">
                <a:solidFill>
                  <a:srgbClr val="003287"/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 err="1"/>
              <a:t>Quae</a:t>
            </a:r>
            <a:r>
              <a:rPr lang="fr-FR" dirty="0"/>
              <a:t> et </a:t>
            </a:r>
            <a:r>
              <a:rPr lang="fr-FR" dirty="0" err="1"/>
              <a:t>pa</a:t>
            </a:r>
            <a:r>
              <a:rPr lang="fr-FR" dirty="0"/>
              <a:t> </a:t>
            </a:r>
            <a:r>
              <a:rPr lang="fr-FR" dirty="0" err="1"/>
              <a:t>eatur</a:t>
            </a:r>
            <a:endParaRPr lang="fr-FR" dirty="0"/>
          </a:p>
          <a:p>
            <a:pPr lvl="0"/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cusantis</a:t>
            </a:r>
            <a:r>
              <a:rPr lang="fr-FR" dirty="0"/>
              <a:t> </a:t>
            </a:r>
          </a:p>
          <a:p>
            <a:pPr lvl="0"/>
            <a:r>
              <a:rPr lang="fr-FR" dirty="0" err="1"/>
              <a:t>Parum</a:t>
            </a:r>
            <a:r>
              <a:rPr lang="fr-FR" dirty="0"/>
              <a:t> </a:t>
            </a:r>
            <a:r>
              <a:rPr lang="fr-FR" dirty="0" err="1"/>
              <a:t>inihitiur</a:t>
            </a:r>
            <a:endParaRPr lang="fr-FR" dirty="0"/>
          </a:p>
        </p:txBody>
      </p:sp>
      <p:sp>
        <p:nvSpPr>
          <p:cNvPr id="17" name="Espace réservé du texte 6"/>
          <p:cNvSpPr>
            <a:spLocks noGrp="1"/>
          </p:cNvSpPr>
          <p:nvPr>
            <p:ph type="body" sz="quarter" idx="21" hasCustomPrompt="1"/>
          </p:nvPr>
        </p:nvSpPr>
        <p:spPr>
          <a:xfrm>
            <a:off x="755135" y="180538"/>
            <a:ext cx="4806874" cy="271228"/>
          </a:xfrm>
        </p:spPr>
        <p:txBody>
          <a:bodyPr anchor="ctr"/>
          <a:lstStyle>
            <a:lvl1pPr>
              <a:lnSpc>
                <a:spcPts val="2640"/>
              </a:lnSpc>
              <a:defRPr sz="720" b="0">
                <a:solidFill>
                  <a:schemeClr val="bg1">
                    <a:lumMod val="65000"/>
                  </a:schemeClr>
                </a:solidFill>
                <a:latin typeface="FFF Equipe" charset="0"/>
                <a:ea typeface="FFF Equipe" charset="0"/>
                <a:cs typeface="FFF Equipe" charset="0"/>
              </a:defRPr>
            </a:lvl1pPr>
          </a:lstStyle>
          <a:p>
            <a:pPr lvl="0"/>
            <a:r>
              <a:rPr lang="fr-FR" dirty="0"/>
              <a:t>TITRE DU CHAPITRE – SOUS TITRE</a:t>
            </a:r>
          </a:p>
        </p:txBody>
      </p:sp>
      <p:sp>
        <p:nvSpPr>
          <p:cNvPr id="19" name="Espace réservé pour une image  2"/>
          <p:cNvSpPr>
            <a:spLocks noGrp="1"/>
          </p:cNvSpPr>
          <p:nvPr>
            <p:ph type="pic" sz="quarter" idx="24"/>
          </p:nvPr>
        </p:nvSpPr>
        <p:spPr>
          <a:xfrm>
            <a:off x="0" y="3048000"/>
            <a:ext cx="12176760" cy="2769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5485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E1E0FCC-0679-804F-A7B1-A65C9E39812F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10" y="6260196"/>
            <a:ext cx="471731" cy="50549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46760" y="859261"/>
            <a:ext cx="1069848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46760" y="3351748"/>
            <a:ext cx="106984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767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hf sldNum="0" hdr="0" ft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48640">
        <a:defRPr>
          <a:latin typeface="+mn-lt"/>
          <a:ea typeface="+mn-ea"/>
          <a:cs typeface="+mn-cs"/>
        </a:defRPr>
      </a:lvl2pPr>
      <a:lvl3pPr marL="1097280">
        <a:defRPr>
          <a:latin typeface="+mn-lt"/>
          <a:ea typeface="+mn-ea"/>
          <a:cs typeface="+mn-cs"/>
        </a:defRPr>
      </a:lvl3pPr>
      <a:lvl4pPr marL="1645920">
        <a:defRPr>
          <a:latin typeface="+mn-lt"/>
          <a:ea typeface="+mn-ea"/>
          <a:cs typeface="+mn-cs"/>
        </a:defRPr>
      </a:lvl4pPr>
      <a:lvl5pPr marL="2194560">
        <a:defRPr>
          <a:latin typeface="+mn-lt"/>
          <a:ea typeface="+mn-ea"/>
          <a:cs typeface="+mn-cs"/>
        </a:defRPr>
      </a:lvl5pPr>
      <a:lvl6pPr marL="2743200">
        <a:defRPr>
          <a:latin typeface="+mn-lt"/>
          <a:ea typeface="+mn-ea"/>
          <a:cs typeface="+mn-cs"/>
        </a:defRPr>
      </a:lvl6pPr>
      <a:lvl7pPr marL="3291840">
        <a:defRPr>
          <a:latin typeface="+mn-lt"/>
          <a:ea typeface="+mn-ea"/>
          <a:cs typeface="+mn-cs"/>
        </a:defRPr>
      </a:lvl7pPr>
      <a:lvl8pPr marL="3840480">
        <a:defRPr>
          <a:latin typeface="+mn-lt"/>
          <a:ea typeface="+mn-ea"/>
          <a:cs typeface="+mn-cs"/>
        </a:defRPr>
      </a:lvl8pPr>
      <a:lvl9pPr marL="438912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48640">
        <a:defRPr>
          <a:latin typeface="+mn-lt"/>
          <a:ea typeface="+mn-ea"/>
          <a:cs typeface="+mn-cs"/>
        </a:defRPr>
      </a:lvl2pPr>
      <a:lvl3pPr marL="1097280">
        <a:defRPr>
          <a:latin typeface="+mn-lt"/>
          <a:ea typeface="+mn-ea"/>
          <a:cs typeface="+mn-cs"/>
        </a:defRPr>
      </a:lvl3pPr>
      <a:lvl4pPr marL="1645920">
        <a:defRPr>
          <a:latin typeface="+mn-lt"/>
          <a:ea typeface="+mn-ea"/>
          <a:cs typeface="+mn-cs"/>
        </a:defRPr>
      </a:lvl4pPr>
      <a:lvl5pPr marL="2194560">
        <a:defRPr>
          <a:latin typeface="+mn-lt"/>
          <a:ea typeface="+mn-ea"/>
          <a:cs typeface="+mn-cs"/>
        </a:defRPr>
      </a:lvl5pPr>
      <a:lvl6pPr marL="2743200">
        <a:defRPr>
          <a:latin typeface="+mn-lt"/>
          <a:ea typeface="+mn-ea"/>
          <a:cs typeface="+mn-cs"/>
        </a:defRPr>
      </a:lvl6pPr>
      <a:lvl7pPr marL="3291840">
        <a:defRPr>
          <a:latin typeface="+mn-lt"/>
          <a:ea typeface="+mn-ea"/>
          <a:cs typeface="+mn-cs"/>
        </a:defRPr>
      </a:lvl7pPr>
      <a:lvl8pPr marL="3840480">
        <a:defRPr>
          <a:latin typeface="+mn-lt"/>
          <a:ea typeface="+mn-ea"/>
          <a:cs typeface="+mn-cs"/>
        </a:defRPr>
      </a:lvl8pPr>
      <a:lvl9pPr marL="438912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2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12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svg"/><Relationship Id="rId11" Type="http://schemas.openxmlformats.org/officeDocument/2006/relationships/image" Target="../media/image12.png"/><Relationship Id="rId5" Type="http://schemas.openxmlformats.org/officeDocument/2006/relationships/image" Target="../media/image29.png"/><Relationship Id="rId10" Type="http://schemas.openxmlformats.org/officeDocument/2006/relationships/image" Target="../media/image28.svg"/><Relationship Id="rId4" Type="http://schemas.openxmlformats.org/officeDocument/2006/relationships/image" Target="../media/image31.sv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F4E2C7F1-5149-47B8-B1EB-0AA514AA3768}"/>
              </a:ext>
            </a:extLst>
          </p:cNvPr>
          <p:cNvSpPr txBox="1">
            <a:spLocks/>
          </p:cNvSpPr>
          <p:nvPr/>
        </p:nvSpPr>
        <p:spPr>
          <a:xfrm>
            <a:off x="951244" y="1610097"/>
            <a:ext cx="6268423" cy="615553"/>
          </a:xfrm>
          <a:prstGeom prst="rect">
            <a:avLst/>
          </a:prstGeom>
          <a:ln>
            <a:noFill/>
          </a:ln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defTabSz="1097280"/>
            <a:r>
              <a:rPr lang="fr-FR" sz="3600" kern="0" dirty="0">
                <a:solidFill>
                  <a:srgbClr val="002060"/>
                </a:solidFill>
                <a:latin typeface="Stencil" panose="040409050D0802020404" pitchFamily="82" charset="0"/>
                <a:ea typeface="Verdana" panose="020B0604030504040204" pitchFamily="34" charset="0"/>
              </a:rPr>
              <a:t>La pratique des U6-U7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68844B-73F4-4023-A88E-3542013C28EB}"/>
              </a:ext>
            </a:extLst>
          </p:cNvPr>
          <p:cNvSpPr/>
          <p:nvPr/>
        </p:nvSpPr>
        <p:spPr>
          <a:xfrm>
            <a:off x="9435388" y="295132"/>
            <a:ext cx="2376264" cy="602793"/>
          </a:xfrm>
          <a:prstGeom prst="rect">
            <a:avLst/>
          </a:prstGeom>
          <a:solidFill>
            <a:srgbClr val="C9A643"/>
          </a:solidFill>
          <a:ln>
            <a:solidFill>
              <a:srgbClr val="C9A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8658B4-0C32-49D1-817C-5275D4FFBAB1}"/>
              </a:ext>
            </a:extLst>
          </p:cNvPr>
          <p:cNvSpPr/>
          <p:nvPr/>
        </p:nvSpPr>
        <p:spPr>
          <a:xfrm>
            <a:off x="373473" y="188555"/>
            <a:ext cx="2376264" cy="602793"/>
          </a:xfrm>
          <a:prstGeom prst="rect">
            <a:avLst/>
          </a:prstGeom>
          <a:solidFill>
            <a:srgbClr val="C9A643"/>
          </a:solidFill>
          <a:ln>
            <a:solidFill>
              <a:srgbClr val="C9A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29986BA0-662A-4249-A8E9-5775CA6A66AD}"/>
              </a:ext>
            </a:extLst>
          </p:cNvPr>
          <p:cNvSpPr txBox="1">
            <a:spLocks/>
          </p:cNvSpPr>
          <p:nvPr/>
        </p:nvSpPr>
        <p:spPr>
          <a:xfrm>
            <a:off x="441263" y="229705"/>
            <a:ext cx="11309474" cy="615553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>
            <a:spAutoFit/>
          </a:bodyPr>
          <a:lstStyle>
            <a:lvl1pPr marL="0" eaLnBrk="1" hangingPunct="1">
              <a:defRPr sz="4800" b="1" i="0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 marL="548640" eaLnBrk="1" hangingPunct="1">
              <a:defRPr>
                <a:latin typeface="+mn-lt"/>
                <a:ea typeface="+mn-ea"/>
                <a:cs typeface="+mn-cs"/>
              </a:defRPr>
            </a:lvl2pPr>
            <a:lvl3pPr marL="1097280" eaLnBrk="1" hangingPunct="1">
              <a:defRPr>
                <a:latin typeface="+mn-lt"/>
                <a:ea typeface="+mn-ea"/>
                <a:cs typeface="+mn-cs"/>
              </a:defRPr>
            </a:lvl3pPr>
            <a:lvl4pPr marL="1645920" eaLnBrk="1" hangingPunct="1">
              <a:defRPr>
                <a:latin typeface="+mn-lt"/>
                <a:ea typeface="+mn-ea"/>
                <a:cs typeface="+mn-cs"/>
              </a:defRPr>
            </a:lvl4pPr>
            <a:lvl5pPr marL="2194560" eaLnBrk="1" hangingPunct="1">
              <a:defRPr>
                <a:latin typeface="+mn-lt"/>
                <a:ea typeface="+mn-ea"/>
                <a:cs typeface="+mn-cs"/>
              </a:defRPr>
            </a:lvl5pPr>
            <a:lvl6pPr marL="2743200" eaLnBrk="1" hangingPunct="1">
              <a:defRPr>
                <a:latin typeface="+mn-lt"/>
                <a:ea typeface="+mn-ea"/>
                <a:cs typeface="+mn-cs"/>
              </a:defRPr>
            </a:lvl6pPr>
            <a:lvl7pPr marL="3291840" eaLnBrk="1" hangingPunct="1">
              <a:defRPr>
                <a:latin typeface="+mn-lt"/>
                <a:ea typeface="+mn-ea"/>
                <a:cs typeface="+mn-cs"/>
              </a:defRPr>
            </a:lvl7pPr>
            <a:lvl8pPr marL="3840480" eaLnBrk="1" hangingPunct="1">
              <a:defRPr>
                <a:latin typeface="+mn-lt"/>
                <a:ea typeface="+mn-ea"/>
                <a:cs typeface="+mn-cs"/>
              </a:defRPr>
            </a:lvl8pPr>
            <a:lvl9pPr marL="438912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encil" panose="040409050D0802020404" pitchFamily="82" charset="0"/>
                <a:ea typeface="Verdana" panose="020B0604030504040204" pitchFamily="34" charset="0"/>
                <a:cs typeface="Verdana" panose="020B0604030504040204" pitchFamily="34" charset="0"/>
              </a:rPr>
              <a:t>GUIDE PLATEAU U7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43DD2B5E-D70E-4E2D-9E06-3C388EED4724}"/>
              </a:ext>
            </a:extLst>
          </p:cNvPr>
          <p:cNvSpPr txBox="1">
            <a:spLocks/>
          </p:cNvSpPr>
          <p:nvPr/>
        </p:nvSpPr>
        <p:spPr>
          <a:xfrm>
            <a:off x="4325478" y="778406"/>
            <a:ext cx="7358312" cy="49244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lIns="0" tIns="0" rIns="0" bIns="0">
            <a:spAutoFit/>
          </a:bodyPr>
          <a:lstStyle>
            <a:lvl1pPr marL="0" eaLnBrk="1" hangingPunct="1">
              <a:defRPr sz="4800" b="1" i="0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 marL="548640" eaLnBrk="1" hangingPunct="1">
              <a:defRPr>
                <a:latin typeface="+mn-lt"/>
                <a:ea typeface="+mn-ea"/>
                <a:cs typeface="+mn-cs"/>
              </a:defRPr>
            </a:lvl2pPr>
            <a:lvl3pPr marL="1097280" eaLnBrk="1" hangingPunct="1">
              <a:defRPr>
                <a:latin typeface="+mn-lt"/>
                <a:ea typeface="+mn-ea"/>
                <a:cs typeface="+mn-cs"/>
              </a:defRPr>
            </a:lvl3pPr>
            <a:lvl4pPr marL="1645920" eaLnBrk="1" hangingPunct="1">
              <a:defRPr>
                <a:latin typeface="+mn-lt"/>
                <a:ea typeface="+mn-ea"/>
                <a:cs typeface="+mn-cs"/>
              </a:defRPr>
            </a:lvl4pPr>
            <a:lvl5pPr marL="2194560" eaLnBrk="1" hangingPunct="1">
              <a:defRPr>
                <a:latin typeface="+mn-lt"/>
                <a:ea typeface="+mn-ea"/>
                <a:cs typeface="+mn-cs"/>
              </a:defRPr>
            </a:lvl5pPr>
            <a:lvl6pPr marL="2743200" eaLnBrk="1" hangingPunct="1">
              <a:defRPr>
                <a:latin typeface="+mn-lt"/>
                <a:ea typeface="+mn-ea"/>
                <a:cs typeface="+mn-cs"/>
              </a:defRPr>
            </a:lvl6pPr>
            <a:lvl7pPr marL="3291840" eaLnBrk="1" hangingPunct="1">
              <a:defRPr>
                <a:latin typeface="+mn-lt"/>
                <a:ea typeface="+mn-ea"/>
                <a:cs typeface="+mn-cs"/>
              </a:defRPr>
            </a:lvl7pPr>
            <a:lvl8pPr marL="3840480" eaLnBrk="1" hangingPunct="1">
              <a:defRPr>
                <a:latin typeface="+mn-lt"/>
                <a:ea typeface="+mn-ea"/>
                <a:cs typeface="+mn-cs"/>
              </a:defRPr>
            </a:lvl8pPr>
            <a:lvl9pPr marL="438912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tencil" panose="040409050D0802020404" pitchFamily="82" charset="0"/>
                <a:ea typeface="Verdana" panose="020B0604030504040204" pitchFamily="34" charset="0"/>
                <a:cs typeface="Verdana" panose="020B0604030504040204" pitchFamily="34" charset="0"/>
              </a:rPr>
              <a:t>Saison 2023-2024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EBD0067-D8A5-45AD-9FB5-B0216163015C}"/>
              </a:ext>
            </a:extLst>
          </p:cNvPr>
          <p:cNvGrpSpPr/>
          <p:nvPr/>
        </p:nvGrpSpPr>
        <p:grpSpPr>
          <a:xfrm>
            <a:off x="1933658" y="526245"/>
            <a:ext cx="656370" cy="754448"/>
            <a:chOff x="2986172" y="1480116"/>
            <a:chExt cx="1513968" cy="1740193"/>
          </a:xfrm>
        </p:grpSpPr>
        <p:sp>
          <p:nvSpPr>
            <p:cNvPr id="12" name="Hexagone 11">
              <a:extLst>
                <a:ext uri="{FF2B5EF4-FFF2-40B4-BE49-F238E27FC236}">
                  <a16:creationId xmlns:a16="http://schemas.microsoft.com/office/drawing/2014/main" id="{4E635CB9-C434-4F1D-814F-120E329A246D}"/>
                </a:ext>
              </a:extLst>
            </p:cNvPr>
            <p:cNvSpPr/>
            <p:nvPr/>
          </p:nvSpPr>
          <p:spPr>
            <a:xfrm rot="5400000">
              <a:off x="2873059" y="1593229"/>
              <a:ext cx="1740193" cy="151396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bg1"/>
            </a:solidFill>
            <a:ln>
              <a:solidFill>
                <a:srgbClr val="C9A643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Hexagone 4">
              <a:extLst>
                <a:ext uri="{FF2B5EF4-FFF2-40B4-BE49-F238E27FC236}">
                  <a16:creationId xmlns:a16="http://schemas.microsoft.com/office/drawing/2014/main" id="{60606001-02BC-4EDA-885D-7223AA5F1AA9}"/>
                </a:ext>
              </a:extLst>
            </p:cNvPr>
            <p:cNvSpPr txBox="1"/>
            <p:nvPr/>
          </p:nvSpPr>
          <p:spPr>
            <a:xfrm>
              <a:off x="2986172" y="1751298"/>
              <a:ext cx="1513968" cy="11978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dirty="0">
                  <a:solidFill>
                    <a:srgbClr val="002060"/>
                  </a:solidFill>
                </a:rPr>
                <a:t>U7</a:t>
              </a:r>
              <a:endParaRPr lang="fr-FR" sz="2000" b="1" kern="1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90FFE7C-9E44-49E7-B68B-6838A57301F8}"/>
              </a:ext>
            </a:extLst>
          </p:cNvPr>
          <p:cNvGrpSpPr/>
          <p:nvPr/>
        </p:nvGrpSpPr>
        <p:grpSpPr>
          <a:xfrm>
            <a:off x="1200045" y="526245"/>
            <a:ext cx="656370" cy="754448"/>
            <a:chOff x="2986172" y="1480116"/>
            <a:chExt cx="1513968" cy="1740193"/>
          </a:xfrm>
        </p:grpSpPr>
        <p:sp>
          <p:nvSpPr>
            <p:cNvPr id="15" name="Hexagone 14">
              <a:extLst>
                <a:ext uri="{FF2B5EF4-FFF2-40B4-BE49-F238E27FC236}">
                  <a16:creationId xmlns:a16="http://schemas.microsoft.com/office/drawing/2014/main" id="{4EB7F972-7EFE-4C21-A4CE-D9284EE48FEA}"/>
                </a:ext>
              </a:extLst>
            </p:cNvPr>
            <p:cNvSpPr/>
            <p:nvPr/>
          </p:nvSpPr>
          <p:spPr>
            <a:xfrm rot="5400000">
              <a:off x="2873059" y="1593229"/>
              <a:ext cx="1740193" cy="151396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bg1"/>
            </a:solidFill>
            <a:ln>
              <a:solidFill>
                <a:srgbClr val="C9A643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Hexagone 4">
              <a:extLst>
                <a:ext uri="{FF2B5EF4-FFF2-40B4-BE49-F238E27FC236}">
                  <a16:creationId xmlns:a16="http://schemas.microsoft.com/office/drawing/2014/main" id="{FC065396-E0DB-432A-9CE3-685B80AEBE0E}"/>
                </a:ext>
              </a:extLst>
            </p:cNvPr>
            <p:cNvSpPr txBox="1"/>
            <p:nvPr/>
          </p:nvSpPr>
          <p:spPr>
            <a:xfrm>
              <a:off x="2986172" y="1751298"/>
              <a:ext cx="1513968" cy="11978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dirty="0">
                  <a:solidFill>
                    <a:srgbClr val="002060"/>
                  </a:solidFill>
                </a:rPr>
                <a:t>U</a:t>
              </a:r>
              <a:r>
                <a:rPr lang="fr-FR" sz="2000" b="1" kern="1200" dirty="0">
                  <a:solidFill>
                    <a:srgbClr val="002060"/>
                  </a:solidFill>
                </a:rPr>
                <a:t>6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121CB9A7-AC9D-11AB-50E0-C6E65827A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0" b="98404" l="3084" r="99119">
                        <a14:foregroundMark x1="8370" y1="40957" x2="8370" y2="40957"/>
                        <a14:foregroundMark x1="38767" y1="7447" x2="38767" y2="7447"/>
                        <a14:foregroundMark x1="48458" y1="4255" x2="48458" y2="4255"/>
                        <a14:foregroundMark x1="89868" y1="42553" x2="89868" y2="42553"/>
                        <a14:foregroundMark x1="89427" y1="35106" x2="89427" y2="35106"/>
                        <a14:foregroundMark x1="89868" y1="18085" x2="89868" y2="18085"/>
                        <a14:foregroundMark x1="3524" y1="86170" x2="3524" y2="86170"/>
                        <a14:foregroundMark x1="6608" y1="84043" x2="6608" y2="84043"/>
                        <a14:foregroundMark x1="10573" y1="85106" x2="10573" y2="85106"/>
                        <a14:foregroundMark x1="15859" y1="84574" x2="15859" y2="84574"/>
                        <a14:foregroundMark x1="23348" y1="85638" x2="23348" y2="85638"/>
                        <a14:foregroundMark x1="26872" y1="85106" x2="26872" y2="85106"/>
                        <a14:foregroundMark x1="29515" y1="84043" x2="29515" y2="84043"/>
                        <a14:foregroundMark x1="36564" y1="82979" x2="36564" y2="82979"/>
                        <a14:foregroundMark x1="47137" y1="84043" x2="47137" y2="84043"/>
                        <a14:foregroundMark x1="58150" y1="85106" x2="58150" y2="85106"/>
                        <a14:foregroundMark x1="61233" y1="82979" x2="61233" y2="82979"/>
                        <a14:foregroundMark x1="70925" y1="82447" x2="70925" y2="82447"/>
                        <a14:foregroundMark x1="76211" y1="82447" x2="76211" y2="82447"/>
                        <a14:foregroundMark x1="81498" y1="82447" x2="81498" y2="82447"/>
                        <a14:foregroundMark x1="87225" y1="82979" x2="87225" y2="82979"/>
                        <a14:foregroundMark x1="91630" y1="82979" x2="91630" y2="82979"/>
                        <a14:foregroundMark x1="96916" y1="82979" x2="96916" y2="82979"/>
                        <a14:foregroundMark x1="15419" y1="95213" x2="15419" y2="95213"/>
                        <a14:foregroundMark x1="19824" y1="94681" x2="19824" y2="94681"/>
                        <a14:foregroundMark x1="18943" y1="94681" x2="18943" y2="94681"/>
                        <a14:foregroundMark x1="19383" y1="98936" x2="19383" y2="98936"/>
                        <a14:foregroundMark x1="26872" y1="97340" x2="26872" y2="97340"/>
                        <a14:foregroundMark x1="33040" y1="97872" x2="33040" y2="97872"/>
                        <a14:foregroundMark x1="38326" y1="94681" x2="38326" y2="94681"/>
                        <a14:foregroundMark x1="46696" y1="93617" x2="46696" y2="93617"/>
                        <a14:foregroundMark x1="50661" y1="97340" x2="50661" y2="97340"/>
                        <a14:foregroundMark x1="59031" y1="96277" x2="59031" y2="96277"/>
                        <a14:foregroundMark x1="66079" y1="94681" x2="66079" y2="94681"/>
                        <a14:foregroundMark x1="71366" y1="94681" x2="71366" y2="94681"/>
                        <a14:foregroundMark x1="77533" y1="94149" x2="77533" y2="94149"/>
                        <a14:foregroundMark x1="84141" y1="93617" x2="84141" y2="93617"/>
                        <a14:foregroundMark x1="50220" y1="2660" x2="50220" y2="2660"/>
                        <a14:foregroundMark x1="49339" y1="85106" x2="49339" y2="85106"/>
                        <a14:foregroundMark x1="61674" y1="82979" x2="61674" y2="82979"/>
                        <a14:foregroundMark x1="61233" y1="82979" x2="61233" y2="82979"/>
                        <a14:foregroundMark x1="61674" y1="83511" x2="61674" y2="83511"/>
                        <a14:foregroundMark x1="61233" y1="83511" x2="61233" y2="83511"/>
                        <a14:foregroundMark x1="61233" y1="82979" x2="61233" y2="82979"/>
                        <a14:foregroundMark x1="81057" y1="85106" x2="81057" y2="85106"/>
                        <a14:foregroundMark x1="81057" y1="84574" x2="81057" y2="84574"/>
                        <a14:foregroundMark x1="99119" y1="87766" x2="99119" y2="87766"/>
                        <a14:foregroundMark x1="61674" y1="97340" x2="61674" y2="97340"/>
                        <a14:foregroundMark x1="82379" y1="84043" x2="82379" y2="84043"/>
                        <a14:foregroundMark x1="81498" y1="84574" x2="81498" y2="84574"/>
                        <a14:foregroundMark x1="81498" y1="85106" x2="81498" y2="85106"/>
                        <a14:foregroundMark x1="81938" y1="84574" x2="81938" y2="84574"/>
                        <a14:foregroundMark x1="81057" y1="84574" x2="81057" y2="84574"/>
                        <a14:foregroundMark x1="81498" y1="85106" x2="81498" y2="85106"/>
                        <a14:foregroundMark x1="81938" y1="85638" x2="81938" y2="85638"/>
                        <a14:foregroundMark x1="81057" y1="84574" x2="81057" y2="84574"/>
                        <a14:foregroundMark x1="80617" y1="84574" x2="80617" y2="84574"/>
                        <a14:foregroundMark x1="81938" y1="85106" x2="81938" y2="85106"/>
                        <a14:backgroundMark x1="2203" y1="85106" x2="2203" y2="85106"/>
                        <a14:backgroundMark x1="2643" y1="85638" x2="2643" y2="85638"/>
                        <a14:backgroundMark x1="2643" y1="86170" x2="2643" y2="86170"/>
                        <a14:backgroundMark x1="22026" y1="82979" x2="22026" y2="82979"/>
                        <a14:backgroundMark x1="14978" y1="84043" x2="14978" y2="84043"/>
                        <a14:backgroundMark x1="28194" y1="99468" x2="28194" y2="99468"/>
                        <a14:backgroundMark x1="27313" y1="97340" x2="27313" y2="97340"/>
                        <a14:backgroundMark x1="19824" y1="94681" x2="19824" y2="94681"/>
                        <a14:backgroundMark x1="14978" y1="96277" x2="14978" y2="96277"/>
                        <a14:backgroundMark x1="34802" y1="96809" x2="34802" y2="96809"/>
                        <a14:backgroundMark x1="34802" y1="99468" x2="34802" y2="99468"/>
                        <a14:backgroundMark x1="37445" y1="94681" x2="37445" y2="94681"/>
                        <a14:backgroundMark x1="46256" y1="92021" x2="46256" y2="92021"/>
                        <a14:backgroundMark x1="46256" y1="92553" x2="46256" y2="92553"/>
                        <a14:backgroundMark x1="59912" y1="97872" x2="59912" y2="97872"/>
                        <a14:backgroundMark x1="58590" y1="97340" x2="58590" y2="97340"/>
                        <a14:backgroundMark x1="59471" y1="97340" x2="59471" y2="97340"/>
                        <a14:backgroundMark x1="66079" y1="96809" x2="66079" y2="96809"/>
                        <a14:backgroundMark x1="71806" y1="95213" x2="71806" y2="95213"/>
                        <a14:backgroundMark x1="78855" y1="98936" x2="78855" y2="98936"/>
                        <a14:backgroundMark x1="81057" y1="83511" x2="81057" y2="83511"/>
                        <a14:backgroundMark x1="87665" y1="85106" x2="87665" y2="85106"/>
                        <a14:backgroundMark x1="87665" y1="84043" x2="87665" y2="84043"/>
                        <a14:backgroundMark x1="84141" y1="92021" x2="84141" y2="92021"/>
                        <a14:backgroundMark x1="84141" y1="92553" x2="84141" y2="92553"/>
                        <a14:backgroundMark x1="70485" y1="83511" x2="70485" y2="83511"/>
                        <a14:backgroundMark x1="60793" y1="82447" x2="60793" y2="82447"/>
                        <a14:backgroundMark x1="48018" y1="84043" x2="48018" y2="84043"/>
                        <a14:backgroundMark x1="14978" y1="95213" x2="14978" y2="95213"/>
                        <a14:backgroundMark x1="81498" y1="86170" x2="81498" y2="86170"/>
                        <a14:backgroundMark x1="81057" y1="83511" x2="81057" y2="83511"/>
                        <a14:backgroundMark x1="81498" y1="84043" x2="81498" y2="84043"/>
                        <a14:backgroundMark x1="80617" y1="86170" x2="80617" y2="86170"/>
                        <a14:backgroundMark x1="66079" y1="99468" x2="66079" y2="994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9" y="6253614"/>
            <a:ext cx="613808" cy="50208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79FA5A7A-6EC0-3D50-44DB-14AF2BFDAEE0}"/>
              </a:ext>
            </a:extLst>
          </p:cNvPr>
          <p:cNvSpPr txBox="1">
            <a:spLocks/>
          </p:cNvSpPr>
          <p:nvPr/>
        </p:nvSpPr>
        <p:spPr>
          <a:xfrm>
            <a:off x="2961787" y="6272664"/>
            <a:ext cx="6268423" cy="396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 defTabSz="1097280"/>
            <a:r>
              <a:rPr lang="fr-FR" kern="0" dirty="0">
                <a:latin typeface="Agency FB" panose="020B0503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District Football Haute-Saône – La pratique U6/U7 – Saison 2023/2024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761C9AD-E3D2-4584-77B0-710680D9E1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63" b="6339"/>
          <a:stretch/>
        </p:blipFill>
        <p:spPr>
          <a:xfrm>
            <a:off x="1562703" y="2441217"/>
            <a:ext cx="9066589" cy="361588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667973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B48E67-8CA9-4BD9-8529-D96778E8147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defTabSz="1097280"/>
            <a:endParaRPr lang="fr-FR" sz="216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60EBAD-A6EC-4FCD-A817-2D023F765AF0}"/>
              </a:ext>
            </a:extLst>
          </p:cNvPr>
          <p:cNvSpPr/>
          <p:nvPr/>
        </p:nvSpPr>
        <p:spPr>
          <a:xfrm>
            <a:off x="9435388" y="295132"/>
            <a:ext cx="2376264" cy="602793"/>
          </a:xfrm>
          <a:prstGeom prst="rect">
            <a:avLst/>
          </a:prstGeom>
          <a:solidFill>
            <a:srgbClr val="C9A643"/>
          </a:solidFill>
          <a:ln>
            <a:solidFill>
              <a:srgbClr val="C9A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FF8F848-DE08-493F-8388-2D7D0D0B94A1}"/>
              </a:ext>
            </a:extLst>
          </p:cNvPr>
          <p:cNvSpPr/>
          <p:nvPr/>
        </p:nvSpPr>
        <p:spPr>
          <a:xfrm>
            <a:off x="373473" y="188555"/>
            <a:ext cx="2376264" cy="602793"/>
          </a:xfrm>
          <a:prstGeom prst="rect">
            <a:avLst/>
          </a:prstGeom>
          <a:solidFill>
            <a:srgbClr val="C9A643"/>
          </a:solidFill>
          <a:ln>
            <a:solidFill>
              <a:srgbClr val="C9A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Espace réservé du texte 6">
            <a:extLst>
              <a:ext uri="{FF2B5EF4-FFF2-40B4-BE49-F238E27FC236}">
                <a16:creationId xmlns:a16="http://schemas.microsoft.com/office/drawing/2014/main" id="{E55454B2-5FA6-4E92-873E-9BB787AEF6BB}"/>
              </a:ext>
            </a:extLst>
          </p:cNvPr>
          <p:cNvSpPr txBox="1">
            <a:spLocks/>
          </p:cNvSpPr>
          <p:nvPr/>
        </p:nvSpPr>
        <p:spPr>
          <a:xfrm>
            <a:off x="441263" y="229705"/>
            <a:ext cx="11309474" cy="615553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>
            <a:spAutoFit/>
          </a:bodyPr>
          <a:lstStyle>
            <a:lvl1pPr marL="0" eaLnBrk="1" hangingPunct="1">
              <a:defRPr sz="4800" b="1" i="0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 marL="548640" eaLnBrk="1" hangingPunct="1">
              <a:defRPr>
                <a:latin typeface="+mn-lt"/>
                <a:ea typeface="+mn-ea"/>
                <a:cs typeface="+mn-cs"/>
              </a:defRPr>
            </a:lvl2pPr>
            <a:lvl3pPr marL="1097280" eaLnBrk="1" hangingPunct="1">
              <a:defRPr>
                <a:latin typeface="+mn-lt"/>
                <a:ea typeface="+mn-ea"/>
                <a:cs typeface="+mn-cs"/>
              </a:defRPr>
            </a:lvl3pPr>
            <a:lvl4pPr marL="1645920" eaLnBrk="1" hangingPunct="1">
              <a:defRPr>
                <a:latin typeface="+mn-lt"/>
                <a:ea typeface="+mn-ea"/>
                <a:cs typeface="+mn-cs"/>
              </a:defRPr>
            </a:lvl4pPr>
            <a:lvl5pPr marL="2194560" eaLnBrk="1" hangingPunct="1">
              <a:defRPr>
                <a:latin typeface="+mn-lt"/>
                <a:ea typeface="+mn-ea"/>
                <a:cs typeface="+mn-cs"/>
              </a:defRPr>
            </a:lvl5pPr>
            <a:lvl6pPr marL="2743200" eaLnBrk="1" hangingPunct="1">
              <a:defRPr>
                <a:latin typeface="+mn-lt"/>
                <a:ea typeface="+mn-ea"/>
                <a:cs typeface="+mn-cs"/>
              </a:defRPr>
            </a:lvl6pPr>
            <a:lvl7pPr marL="3291840" eaLnBrk="1" hangingPunct="1">
              <a:defRPr>
                <a:latin typeface="+mn-lt"/>
                <a:ea typeface="+mn-ea"/>
                <a:cs typeface="+mn-cs"/>
              </a:defRPr>
            </a:lvl7pPr>
            <a:lvl8pPr marL="3840480" eaLnBrk="1" hangingPunct="1">
              <a:defRPr>
                <a:latin typeface="+mn-lt"/>
                <a:ea typeface="+mn-ea"/>
                <a:cs typeface="+mn-cs"/>
              </a:defRPr>
            </a:lvl8pPr>
            <a:lvl9pPr marL="438912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encil" panose="040409050D0802020404" pitchFamily="82" charset="0"/>
                <a:ea typeface="Verdana" panose="020B0604030504040204" pitchFamily="34" charset="0"/>
                <a:cs typeface="Verdana" panose="020B0604030504040204" pitchFamily="34" charset="0"/>
              </a:rPr>
              <a:t>ORGANISATION GENERALE</a:t>
            </a:r>
          </a:p>
        </p:txBody>
      </p:sp>
      <p:sp>
        <p:nvSpPr>
          <p:cNvPr id="49" name="Espace réservé du texte 6">
            <a:extLst>
              <a:ext uri="{FF2B5EF4-FFF2-40B4-BE49-F238E27FC236}">
                <a16:creationId xmlns:a16="http://schemas.microsoft.com/office/drawing/2014/main" id="{29A06294-B385-4F2F-92F4-EBCF2114E9BB}"/>
              </a:ext>
            </a:extLst>
          </p:cNvPr>
          <p:cNvSpPr txBox="1">
            <a:spLocks/>
          </p:cNvSpPr>
          <p:nvPr/>
        </p:nvSpPr>
        <p:spPr>
          <a:xfrm>
            <a:off x="3107975" y="777331"/>
            <a:ext cx="8568382" cy="30777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lIns="0" tIns="0" rIns="0" bIns="0">
            <a:spAutoFit/>
          </a:bodyPr>
          <a:lstStyle>
            <a:lvl1pPr marL="0" eaLnBrk="1" hangingPunct="1">
              <a:defRPr sz="4800" b="1" i="0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 marL="548640" eaLnBrk="1" hangingPunct="1">
              <a:defRPr>
                <a:latin typeface="+mn-lt"/>
                <a:ea typeface="+mn-ea"/>
                <a:cs typeface="+mn-cs"/>
              </a:defRPr>
            </a:lvl2pPr>
            <a:lvl3pPr marL="1097280" eaLnBrk="1" hangingPunct="1">
              <a:defRPr>
                <a:latin typeface="+mn-lt"/>
                <a:ea typeface="+mn-ea"/>
                <a:cs typeface="+mn-cs"/>
              </a:defRPr>
            </a:lvl3pPr>
            <a:lvl4pPr marL="1645920" eaLnBrk="1" hangingPunct="1">
              <a:defRPr>
                <a:latin typeface="+mn-lt"/>
                <a:ea typeface="+mn-ea"/>
                <a:cs typeface="+mn-cs"/>
              </a:defRPr>
            </a:lvl4pPr>
            <a:lvl5pPr marL="2194560" eaLnBrk="1" hangingPunct="1">
              <a:defRPr>
                <a:latin typeface="+mn-lt"/>
                <a:ea typeface="+mn-ea"/>
                <a:cs typeface="+mn-cs"/>
              </a:defRPr>
            </a:lvl5pPr>
            <a:lvl6pPr marL="2743200" eaLnBrk="1" hangingPunct="1">
              <a:defRPr>
                <a:latin typeface="+mn-lt"/>
                <a:ea typeface="+mn-ea"/>
                <a:cs typeface="+mn-cs"/>
              </a:defRPr>
            </a:lvl6pPr>
            <a:lvl7pPr marL="3291840" eaLnBrk="1" hangingPunct="1">
              <a:defRPr>
                <a:latin typeface="+mn-lt"/>
                <a:ea typeface="+mn-ea"/>
                <a:cs typeface="+mn-cs"/>
              </a:defRPr>
            </a:lvl7pPr>
            <a:lvl8pPr marL="3840480" eaLnBrk="1" hangingPunct="1">
              <a:defRPr>
                <a:latin typeface="+mn-lt"/>
                <a:ea typeface="+mn-ea"/>
                <a:cs typeface="+mn-cs"/>
              </a:defRPr>
            </a:lvl8pPr>
            <a:lvl9pPr marL="438912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sz="2000" b="0" kern="0" dirty="0">
                <a:solidFill>
                  <a:srgbClr val="002060"/>
                </a:solidFill>
                <a:latin typeface="Stencil" panose="040409050D0802020404" pitchFamily="82" charset="0"/>
                <a:ea typeface="Verdana" panose="020B0604030504040204" pitchFamily="34" charset="0"/>
              </a:rPr>
              <a:t>Consignes fédérales d’organisation des plateaux </a:t>
            </a: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C938C8F0-E892-4925-AF26-8D5470D7401C}"/>
              </a:ext>
            </a:extLst>
          </p:cNvPr>
          <p:cNvGrpSpPr/>
          <p:nvPr/>
        </p:nvGrpSpPr>
        <p:grpSpPr>
          <a:xfrm>
            <a:off x="1428833" y="526245"/>
            <a:ext cx="656370" cy="754448"/>
            <a:chOff x="2986172" y="1480116"/>
            <a:chExt cx="1513968" cy="1740193"/>
          </a:xfrm>
        </p:grpSpPr>
        <p:sp>
          <p:nvSpPr>
            <p:cNvPr id="51" name="Hexagone 50">
              <a:extLst>
                <a:ext uri="{FF2B5EF4-FFF2-40B4-BE49-F238E27FC236}">
                  <a16:creationId xmlns:a16="http://schemas.microsoft.com/office/drawing/2014/main" id="{C8DEF409-5D4B-4142-95E5-8BB7DA81D983}"/>
                </a:ext>
              </a:extLst>
            </p:cNvPr>
            <p:cNvSpPr/>
            <p:nvPr/>
          </p:nvSpPr>
          <p:spPr>
            <a:xfrm rot="5400000">
              <a:off x="2873059" y="1593229"/>
              <a:ext cx="1740193" cy="151396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bg1"/>
            </a:solidFill>
            <a:ln>
              <a:solidFill>
                <a:srgbClr val="C9A643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Hexagone 4">
              <a:extLst>
                <a:ext uri="{FF2B5EF4-FFF2-40B4-BE49-F238E27FC236}">
                  <a16:creationId xmlns:a16="http://schemas.microsoft.com/office/drawing/2014/main" id="{9AD70AB0-4A26-4E2A-97CF-E7F778192913}"/>
                </a:ext>
              </a:extLst>
            </p:cNvPr>
            <p:cNvSpPr txBox="1"/>
            <p:nvPr/>
          </p:nvSpPr>
          <p:spPr>
            <a:xfrm>
              <a:off x="2986172" y="1751298"/>
              <a:ext cx="1513968" cy="11978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dirty="0">
                  <a:solidFill>
                    <a:srgbClr val="002060"/>
                  </a:solidFill>
                </a:rPr>
                <a:t>U7</a:t>
              </a:r>
              <a:endParaRPr lang="fr-FR" sz="2000" b="1" kern="1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A86EC4FB-583F-46B5-AC29-2412C5FDCAB0}"/>
              </a:ext>
            </a:extLst>
          </p:cNvPr>
          <p:cNvGrpSpPr/>
          <p:nvPr/>
        </p:nvGrpSpPr>
        <p:grpSpPr>
          <a:xfrm>
            <a:off x="695220" y="526245"/>
            <a:ext cx="656370" cy="754448"/>
            <a:chOff x="2986172" y="1480116"/>
            <a:chExt cx="1513968" cy="1740193"/>
          </a:xfrm>
        </p:grpSpPr>
        <p:sp>
          <p:nvSpPr>
            <p:cNvPr id="54" name="Hexagone 53">
              <a:extLst>
                <a:ext uri="{FF2B5EF4-FFF2-40B4-BE49-F238E27FC236}">
                  <a16:creationId xmlns:a16="http://schemas.microsoft.com/office/drawing/2014/main" id="{2221BA6B-4436-4C56-A4B8-5F52D078FCC9}"/>
                </a:ext>
              </a:extLst>
            </p:cNvPr>
            <p:cNvSpPr/>
            <p:nvPr/>
          </p:nvSpPr>
          <p:spPr>
            <a:xfrm rot="5400000">
              <a:off x="2873059" y="1593229"/>
              <a:ext cx="1740193" cy="151396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bg1"/>
            </a:solidFill>
            <a:ln>
              <a:solidFill>
                <a:srgbClr val="C9A643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Hexagone 4">
              <a:extLst>
                <a:ext uri="{FF2B5EF4-FFF2-40B4-BE49-F238E27FC236}">
                  <a16:creationId xmlns:a16="http://schemas.microsoft.com/office/drawing/2014/main" id="{99BCE61C-845C-40A4-B0B1-67E0BA19C227}"/>
                </a:ext>
              </a:extLst>
            </p:cNvPr>
            <p:cNvSpPr txBox="1"/>
            <p:nvPr/>
          </p:nvSpPr>
          <p:spPr>
            <a:xfrm>
              <a:off x="2986172" y="1751298"/>
              <a:ext cx="1513968" cy="11978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dirty="0">
                  <a:solidFill>
                    <a:srgbClr val="002060"/>
                  </a:solidFill>
                </a:rPr>
                <a:t>U</a:t>
              </a:r>
              <a:r>
                <a:rPr lang="fr-FR" sz="2000" b="1" kern="1200" dirty="0">
                  <a:solidFill>
                    <a:srgbClr val="002060"/>
                  </a:solidFill>
                </a:rPr>
                <a:t>6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58A75A6F-8393-2F87-FC0F-4BBAD0090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0" b="98404" l="3084" r="99119">
                        <a14:foregroundMark x1="8370" y1="40957" x2="8370" y2="40957"/>
                        <a14:foregroundMark x1="38767" y1="7447" x2="38767" y2="7447"/>
                        <a14:foregroundMark x1="48458" y1="4255" x2="48458" y2="4255"/>
                        <a14:foregroundMark x1="89868" y1="42553" x2="89868" y2="42553"/>
                        <a14:foregroundMark x1="89427" y1="35106" x2="89427" y2="35106"/>
                        <a14:foregroundMark x1="89868" y1="18085" x2="89868" y2="18085"/>
                        <a14:foregroundMark x1="3524" y1="86170" x2="3524" y2="86170"/>
                        <a14:foregroundMark x1="6608" y1="84043" x2="6608" y2="84043"/>
                        <a14:foregroundMark x1="10573" y1="85106" x2="10573" y2="85106"/>
                        <a14:foregroundMark x1="15859" y1="84574" x2="15859" y2="84574"/>
                        <a14:foregroundMark x1="23348" y1="85638" x2="23348" y2="85638"/>
                        <a14:foregroundMark x1="26872" y1="85106" x2="26872" y2="85106"/>
                        <a14:foregroundMark x1="29515" y1="84043" x2="29515" y2="84043"/>
                        <a14:foregroundMark x1="36564" y1="82979" x2="36564" y2="82979"/>
                        <a14:foregroundMark x1="47137" y1="84043" x2="47137" y2="84043"/>
                        <a14:foregroundMark x1="58150" y1="85106" x2="58150" y2="85106"/>
                        <a14:foregroundMark x1="61233" y1="82979" x2="61233" y2="82979"/>
                        <a14:foregroundMark x1="70925" y1="82447" x2="70925" y2="82447"/>
                        <a14:foregroundMark x1="76211" y1="82447" x2="76211" y2="82447"/>
                        <a14:foregroundMark x1="81498" y1="82447" x2="81498" y2="82447"/>
                        <a14:foregroundMark x1="87225" y1="82979" x2="87225" y2="82979"/>
                        <a14:foregroundMark x1="91630" y1="82979" x2="91630" y2="82979"/>
                        <a14:foregroundMark x1="96916" y1="82979" x2="96916" y2="82979"/>
                        <a14:foregroundMark x1="15419" y1="95213" x2="15419" y2="95213"/>
                        <a14:foregroundMark x1="19824" y1="94681" x2="19824" y2="94681"/>
                        <a14:foregroundMark x1="18943" y1="94681" x2="18943" y2="94681"/>
                        <a14:foregroundMark x1="19383" y1="98936" x2="19383" y2="98936"/>
                        <a14:foregroundMark x1="26872" y1="97340" x2="26872" y2="97340"/>
                        <a14:foregroundMark x1="33040" y1="97872" x2="33040" y2="97872"/>
                        <a14:foregroundMark x1="38326" y1="94681" x2="38326" y2="94681"/>
                        <a14:foregroundMark x1="46696" y1="93617" x2="46696" y2="93617"/>
                        <a14:foregroundMark x1="50661" y1="97340" x2="50661" y2="97340"/>
                        <a14:foregroundMark x1="59031" y1="96277" x2="59031" y2="96277"/>
                        <a14:foregroundMark x1="66079" y1="94681" x2="66079" y2="94681"/>
                        <a14:foregroundMark x1="71366" y1="94681" x2="71366" y2="94681"/>
                        <a14:foregroundMark x1="77533" y1="94149" x2="77533" y2="94149"/>
                        <a14:foregroundMark x1="84141" y1="93617" x2="84141" y2="93617"/>
                        <a14:foregroundMark x1="50220" y1="2660" x2="50220" y2="2660"/>
                        <a14:foregroundMark x1="49339" y1="85106" x2="49339" y2="85106"/>
                        <a14:foregroundMark x1="61674" y1="82979" x2="61674" y2="82979"/>
                        <a14:foregroundMark x1="61233" y1="82979" x2="61233" y2="82979"/>
                        <a14:foregroundMark x1="61674" y1="83511" x2="61674" y2="83511"/>
                        <a14:foregroundMark x1="61233" y1="83511" x2="61233" y2="83511"/>
                        <a14:foregroundMark x1="61233" y1="82979" x2="61233" y2="82979"/>
                        <a14:foregroundMark x1="81057" y1="85106" x2="81057" y2="85106"/>
                        <a14:foregroundMark x1="81057" y1="84574" x2="81057" y2="84574"/>
                        <a14:foregroundMark x1="99119" y1="87766" x2="99119" y2="87766"/>
                        <a14:foregroundMark x1="61674" y1="97340" x2="61674" y2="97340"/>
                        <a14:foregroundMark x1="82379" y1="84043" x2="82379" y2="84043"/>
                        <a14:foregroundMark x1="81498" y1="84574" x2="81498" y2="84574"/>
                        <a14:foregroundMark x1="81498" y1="85106" x2="81498" y2="85106"/>
                        <a14:foregroundMark x1="81938" y1="84574" x2="81938" y2="84574"/>
                        <a14:foregroundMark x1="81057" y1="84574" x2="81057" y2="84574"/>
                        <a14:foregroundMark x1="81498" y1="85106" x2="81498" y2="85106"/>
                        <a14:foregroundMark x1="81938" y1="85638" x2="81938" y2="85638"/>
                        <a14:foregroundMark x1="81057" y1="84574" x2="81057" y2="84574"/>
                        <a14:foregroundMark x1="80617" y1="84574" x2="80617" y2="84574"/>
                        <a14:foregroundMark x1="81938" y1="85106" x2="81938" y2="85106"/>
                        <a14:backgroundMark x1="2203" y1="85106" x2="2203" y2="85106"/>
                        <a14:backgroundMark x1="2643" y1="85638" x2="2643" y2="85638"/>
                        <a14:backgroundMark x1="2643" y1="86170" x2="2643" y2="86170"/>
                        <a14:backgroundMark x1="22026" y1="82979" x2="22026" y2="82979"/>
                        <a14:backgroundMark x1="14978" y1="84043" x2="14978" y2="84043"/>
                        <a14:backgroundMark x1="28194" y1="99468" x2="28194" y2="99468"/>
                        <a14:backgroundMark x1="27313" y1="97340" x2="27313" y2="97340"/>
                        <a14:backgroundMark x1="19824" y1="94681" x2="19824" y2="94681"/>
                        <a14:backgroundMark x1="14978" y1="96277" x2="14978" y2="96277"/>
                        <a14:backgroundMark x1="34802" y1="96809" x2="34802" y2="96809"/>
                        <a14:backgroundMark x1="34802" y1="99468" x2="34802" y2="99468"/>
                        <a14:backgroundMark x1="37445" y1="94681" x2="37445" y2="94681"/>
                        <a14:backgroundMark x1="46256" y1="92021" x2="46256" y2="92021"/>
                        <a14:backgroundMark x1="46256" y1="92553" x2="46256" y2="92553"/>
                        <a14:backgroundMark x1="59912" y1="97872" x2="59912" y2="97872"/>
                        <a14:backgroundMark x1="58590" y1="97340" x2="58590" y2="97340"/>
                        <a14:backgroundMark x1="59471" y1="97340" x2="59471" y2="97340"/>
                        <a14:backgroundMark x1="66079" y1="96809" x2="66079" y2="96809"/>
                        <a14:backgroundMark x1="71806" y1="95213" x2="71806" y2="95213"/>
                        <a14:backgroundMark x1="78855" y1="98936" x2="78855" y2="98936"/>
                        <a14:backgroundMark x1="81057" y1="83511" x2="81057" y2="83511"/>
                        <a14:backgroundMark x1="87665" y1="85106" x2="87665" y2="85106"/>
                        <a14:backgroundMark x1="87665" y1="84043" x2="87665" y2="84043"/>
                        <a14:backgroundMark x1="84141" y1="92021" x2="84141" y2="92021"/>
                        <a14:backgroundMark x1="84141" y1="92553" x2="84141" y2="92553"/>
                        <a14:backgroundMark x1="70485" y1="83511" x2="70485" y2="83511"/>
                        <a14:backgroundMark x1="60793" y1="82447" x2="60793" y2="82447"/>
                        <a14:backgroundMark x1="48018" y1="84043" x2="48018" y2="84043"/>
                        <a14:backgroundMark x1="14978" y1="95213" x2="14978" y2="95213"/>
                        <a14:backgroundMark x1="81498" y1="86170" x2="81498" y2="86170"/>
                        <a14:backgroundMark x1="81057" y1="83511" x2="81057" y2="83511"/>
                        <a14:backgroundMark x1="81498" y1="84043" x2="81498" y2="84043"/>
                        <a14:backgroundMark x1="80617" y1="86170" x2="80617" y2="86170"/>
                        <a14:backgroundMark x1="66079" y1="99468" x2="66079" y2="994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9" y="6253614"/>
            <a:ext cx="613808" cy="5020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86BD90D-2370-B896-8D27-8A6F4C2F7429}"/>
              </a:ext>
            </a:extLst>
          </p:cNvPr>
          <p:cNvSpPr txBox="1"/>
          <p:nvPr/>
        </p:nvSpPr>
        <p:spPr>
          <a:xfrm>
            <a:off x="0" y="2848618"/>
            <a:ext cx="12192000" cy="210519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742950" indent="-285750">
              <a:lnSpc>
                <a:spcPct val="115000"/>
              </a:lnSpc>
              <a:buFont typeface="Wingdings" panose="05000000000000000000" pitchFamily="2" charset="2"/>
              <a:buChar char="§"/>
              <a:tabLst>
                <a:tab pos="2390775" algn="l"/>
              </a:tabLst>
            </a:pP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à 12 équipes sont convoquées sur un même lieu de plateau. </a:t>
            </a:r>
          </a:p>
          <a:p>
            <a:pPr marL="742950" indent="-285750">
              <a:lnSpc>
                <a:spcPct val="115000"/>
              </a:lnSpc>
              <a:buFont typeface="Wingdings" panose="05000000000000000000" pitchFamily="2" charset="2"/>
              <a:buChar char="§"/>
              <a:tabLst>
                <a:tab pos="2390775" algn="l"/>
              </a:tabLst>
            </a:pPr>
            <a:r>
              <a:rPr lang="fr-FR" sz="2400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Dans la mesure du possible, faire en sorte d’avoir un nombre d’équipes pair pour </a:t>
            </a:r>
            <a:r>
              <a:rPr lang="fr-FR" sz="24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bonne organisation du plateau.</a:t>
            </a:r>
            <a:endParaRPr lang="fr-FR" sz="2400" b="1" u="sng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285750">
              <a:buFont typeface="Wingdings" panose="05000000000000000000" pitchFamily="2" charset="2"/>
              <a:buChar char="§"/>
              <a:tabLst>
                <a:tab pos="2390775" algn="l"/>
              </a:tabLst>
            </a:pP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cas d’absence d’une ou plusieurs équipes, </a:t>
            </a:r>
            <a: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avertir le club organisateur et le district.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285750">
              <a:buFont typeface="Wingdings" panose="05000000000000000000" pitchFamily="2" charset="2"/>
              <a:buChar char="§"/>
              <a:tabLst>
                <a:tab pos="2390775" algn="l"/>
              </a:tabLst>
            </a:pP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Afin de gagner du temps, </a:t>
            </a:r>
            <a: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 clubs doivent remplir leurs feuilles de matchs à l’avance.</a:t>
            </a:r>
            <a:endParaRPr lang="fr-FR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Graphique 7" descr="Avertissement avec un remplissage uni">
            <a:extLst>
              <a:ext uri="{FF2B5EF4-FFF2-40B4-BE49-F238E27FC236}">
                <a16:creationId xmlns:a16="http://schemas.microsoft.com/office/drawing/2014/main" id="{EDD6E34C-CAE3-F630-3386-25E76012BF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2606" y="5231141"/>
            <a:ext cx="904875" cy="90487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D65B1E5-E236-DD9F-8F8C-5A5135ED053C}"/>
              </a:ext>
            </a:extLst>
          </p:cNvPr>
          <p:cNvSpPr txBox="1"/>
          <p:nvPr/>
        </p:nvSpPr>
        <p:spPr>
          <a:xfrm>
            <a:off x="1129002" y="5013857"/>
            <a:ext cx="107631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tabLst>
                <a:tab pos="2390775" algn="l"/>
              </a:tabLst>
            </a:pPr>
            <a:r>
              <a:rPr lang="fr-FR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fr-FR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clubs doivent respecter les équipes engagées. </a:t>
            </a:r>
          </a:p>
          <a:p>
            <a:pPr marL="457200">
              <a:tabLst>
                <a:tab pos="2390775" algn="l"/>
              </a:tabLst>
            </a:pPr>
            <a:r>
              <a:rPr lang="fr-FR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Aucune équipe supplémentaire ne peut être engagée sans l’accord du district (SAUF SUR PLACE POUR COMPLETER UN PLATEAU IMPAIR).</a:t>
            </a:r>
            <a:endParaRPr lang="fr-FR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2E9E59D9-CB5C-93DF-6CB0-5F2BE6567079}"/>
              </a:ext>
            </a:extLst>
          </p:cNvPr>
          <p:cNvSpPr txBox="1">
            <a:spLocks/>
          </p:cNvSpPr>
          <p:nvPr/>
        </p:nvSpPr>
        <p:spPr>
          <a:xfrm>
            <a:off x="2961787" y="6272664"/>
            <a:ext cx="6268423" cy="396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 defTabSz="1097280"/>
            <a:r>
              <a:rPr lang="fr-FR" kern="0" dirty="0">
                <a:latin typeface="Agency FB" panose="020B0503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District Football Haute-Saône – La pratique U6/U7 – Saison 2023/2024</a:t>
            </a:r>
          </a:p>
        </p:txBody>
      </p:sp>
      <p:pic>
        <p:nvPicPr>
          <p:cNvPr id="4" name="Graphique 3" descr="Horloge avec un remplissage uni">
            <a:extLst>
              <a:ext uri="{FF2B5EF4-FFF2-40B4-BE49-F238E27FC236}">
                <a16:creationId xmlns:a16="http://schemas.microsoft.com/office/drawing/2014/main" id="{590C95FD-A14A-0C31-0E45-A55C6B726F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51732" y="1334069"/>
            <a:ext cx="820110" cy="820110"/>
          </a:xfrm>
          <a:prstGeom prst="rect">
            <a:avLst/>
          </a:prstGeom>
        </p:spPr>
      </p:pic>
      <p:pic>
        <p:nvPicPr>
          <p:cNvPr id="9" name="Graphique 8" descr="Chronomètre 75% avec un remplissage uni">
            <a:extLst>
              <a:ext uri="{FF2B5EF4-FFF2-40B4-BE49-F238E27FC236}">
                <a16:creationId xmlns:a16="http://schemas.microsoft.com/office/drawing/2014/main" id="{AEFA640A-356C-0792-8F14-96619E2273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95334" y="1286924"/>
            <a:ext cx="914400" cy="9144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F5E1BBB-A630-BE68-6B03-B90075E497F8}"/>
              </a:ext>
            </a:extLst>
          </p:cNvPr>
          <p:cNvSpPr txBox="1"/>
          <p:nvPr/>
        </p:nvSpPr>
        <p:spPr>
          <a:xfrm>
            <a:off x="840281" y="2155571"/>
            <a:ext cx="36702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tabLst>
                <a:tab pos="2390775" algn="l"/>
              </a:tabLst>
            </a:pPr>
            <a:r>
              <a:rPr lang="fr-FR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RDV des équipes : 9H30</a:t>
            </a:r>
            <a:endParaRPr lang="fr-FR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FCBDB72-EAA8-0520-D11C-001B4B07396C}"/>
              </a:ext>
            </a:extLst>
          </p:cNvPr>
          <p:cNvSpPr txBox="1"/>
          <p:nvPr/>
        </p:nvSpPr>
        <p:spPr>
          <a:xfrm>
            <a:off x="6745780" y="2154179"/>
            <a:ext cx="40135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tabLst>
                <a:tab pos="2390775" algn="l"/>
              </a:tabLst>
            </a:pPr>
            <a:r>
              <a:rPr lang="fr-FR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Début du plateau : 10H00</a:t>
            </a:r>
            <a:endParaRPr lang="fr-FR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8DDF181C-AEA3-AE60-0185-FED08F0C6DD4}"/>
              </a:ext>
            </a:extLst>
          </p:cNvPr>
          <p:cNvSpPr/>
          <p:nvPr/>
        </p:nvSpPr>
        <p:spPr>
          <a:xfrm>
            <a:off x="5383741" y="2170710"/>
            <a:ext cx="1019175" cy="428601"/>
          </a:xfrm>
          <a:prstGeom prst="rightArrow">
            <a:avLst>
              <a:gd name="adj1" fmla="val 41111"/>
              <a:gd name="adj2" fmla="val 74446"/>
            </a:avLst>
          </a:prstGeom>
          <a:solidFill>
            <a:srgbClr val="C9A64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4910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B48E67-8CA9-4BD9-8529-D96778E8147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defTabSz="1097280"/>
            <a:endParaRPr lang="fr-FR" sz="216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60EBAD-A6EC-4FCD-A817-2D023F765AF0}"/>
              </a:ext>
            </a:extLst>
          </p:cNvPr>
          <p:cNvSpPr/>
          <p:nvPr/>
        </p:nvSpPr>
        <p:spPr>
          <a:xfrm>
            <a:off x="9435388" y="295132"/>
            <a:ext cx="2376264" cy="602793"/>
          </a:xfrm>
          <a:prstGeom prst="rect">
            <a:avLst/>
          </a:prstGeom>
          <a:solidFill>
            <a:srgbClr val="C9A643"/>
          </a:solidFill>
          <a:ln>
            <a:solidFill>
              <a:srgbClr val="C9A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FF8F848-DE08-493F-8388-2D7D0D0B94A1}"/>
              </a:ext>
            </a:extLst>
          </p:cNvPr>
          <p:cNvSpPr/>
          <p:nvPr/>
        </p:nvSpPr>
        <p:spPr>
          <a:xfrm>
            <a:off x="373473" y="188555"/>
            <a:ext cx="2376264" cy="602793"/>
          </a:xfrm>
          <a:prstGeom prst="rect">
            <a:avLst/>
          </a:prstGeom>
          <a:solidFill>
            <a:srgbClr val="C9A643"/>
          </a:solidFill>
          <a:ln>
            <a:solidFill>
              <a:srgbClr val="C9A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Espace réservé du texte 6">
            <a:extLst>
              <a:ext uri="{FF2B5EF4-FFF2-40B4-BE49-F238E27FC236}">
                <a16:creationId xmlns:a16="http://schemas.microsoft.com/office/drawing/2014/main" id="{E55454B2-5FA6-4E92-873E-9BB787AEF6BB}"/>
              </a:ext>
            </a:extLst>
          </p:cNvPr>
          <p:cNvSpPr txBox="1">
            <a:spLocks/>
          </p:cNvSpPr>
          <p:nvPr/>
        </p:nvSpPr>
        <p:spPr>
          <a:xfrm>
            <a:off x="441263" y="229705"/>
            <a:ext cx="11309474" cy="615553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>
            <a:spAutoFit/>
          </a:bodyPr>
          <a:lstStyle>
            <a:lvl1pPr marL="0" eaLnBrk="1" hangingPunct="1">
              <a:defRPr sz="4800" b="1" i="0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 marL="548640" eaLnBrk="1" hangingPunct="1">
              <a:defRPr>
                <a:latin typeface="+mn-lt"/>
                <a:ea typeface="+mn-ea"/>
                <a:cs typeface="+mn-cs"/>
              </a:defRPr>
            </a:lvl2pPr>
            <a:lvl3pPr marL="1097280" eaLnBrk="1" hangingPunct="1">
              <a:defRPr>
                <a:latin typeface="+mn-lt"/>
                <a:ea typeface="+mn-ea"/>
                <a:cs typeface="+mn-cs"/>
              </a:defRPr>
            </a:lvl3pPr>
            <a:lvl4pPr marL="1645920" eaLnBrk="1" hangingPunct="1">
              <a:defRPr>
                <a:latin typeface="+mn-lt"/>
                <a:ea typeface="+mn-ea"/>
                <a:cs typeface="+mn-cs"/>
              </a:defRPr>
            </a:lvl4pPr>
            <a:lvl5pPr marL="2194560" eaLnBrk="1" hangingPunct="1">
              <a:defRPr>
                <a:latin typeface="+mn-lt"/>
                <a:ea typeface="+mn-ea"/>
                <a:cs typeface="+mn-cs"/>
              </a:defRPr>
            </a:lvl5pPr>
            <a:lvl6pPr marL="2743200" eaLnBrk="1" hangingPunct="1">
              <a:defRPr>
                <a:latin typeface="+mn-lt"/>
                <a:ea typeface="+mn-ea"/>
                <a:cs typeface="+mn-cs"/>
              </a:defRPr>
            </a:lvl6pPr>
            <a:lvl7pPr marL="3291840" eaLnBrk="1" hangingPunct="1">
              <a:defRPr>
                <a:latin typeface="+mn-lt"/>
                <a:ea typeface="+mn-ea"/>
                <a:cs typeface="+mn-cs"/>
              </a:defRPr>
            </a:lvl7pPr>
            <a:lvl8pPr marL="3840480" eaLnBrk="1" hangingPunct="1">
              <a:defRPr>
                <a:latin typeface="+mn-lt"/>
                <a:ea typeface="+mn-ea"/>
                <a:cs typeface="+mn-cs"/>
              </a:defRPr>
            </a:lvl8pPr>
            <a:lvl9pPr marL="438912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encil" panose="040409050D0802020404" pitchFamily="82" charset="0"/>
                <a:ea typeface="Verdana" panose="020B0604030504040204" pitchFamily="34" charset="0"/>
                <a:cs typeface="Verdana" panose="020B0604030504040204" pitchFamily="34" charset="0"/>
              </a:rPr>
              <a:t>ORGANISATION GENERALE</a:t>
            </a:r>
          </a:p>
        </p:txBody>
      </p:sp>
      <p:sp>
        <p:nvSpPr>
          <p:cNvPr id="49" name="Espace réservé du texte 6">
            <a:extLst>
              <a:ext uri="{FF2B5EF4-FFF2-40B4-BE49-F238E27FC236}">
                <a16:creationId xmlns:a16="http://schemas.microsoft.com/office/drawing/2014/main" id="{29A06294-B385-4F2F-92F4-EBCF2114E9BB}"/>
              </a:ext>
            </a:extLst>
          </p:cNvPr>
          <p:cNvSpPr txBox="1">
            <a:spLocks/>
          </p:cNvSpPr>
          <p:nvPr/>
        </p:nvSpPr>
        <p:spPr>
          <a:xfrm>
            <a:off x="3107975" y="777331"/>
            <a:ext cx="8568382" cy="30777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lIns="0" tIns="0" rIns="0" bIns="0">
            <a:spAutoFit/>
          </a:bodyPr>
          <a:lstStyle>
            <a:lvl1pPr marL="0" eaLnBrk="1" hangingPunct="1">
              <a:defRPr sz="4800" b="1" i="0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 marL="548640" eaLnBrk="1" hangingPunct="1">
              <a:defRPr>
                <a:latin typeface="+mn-lt"/>
                <a:ea typeface="+mn-ea"/>
                <a:cs typeface="+mn-cs"/>
              </a:defRPr>
            </a:lvl2pPr>
            <a:lvl3pPr marL="1097280" eaLnBrk="1" hangingPunct="1">
              <a:defRPr>
                <a:latin typeface="+mn-lt"/>
                <a:ea typeface="+mn-ea"/>
                <a:cs typeface="+mn-cs"/>
              </a:defRPr>
            </a:lvl3pPr>
            <a:lvl4pPr marL="1645920" eaLnBrk="1" hangingPunct="1">
              <a:defRPr>
                <a:latin typeface="+mn-lt"/>
                <a:ea typeface="+mn-ea"/>
                <a:cs typeface="+mn-cs"/>
              </a:defRPr>
            </a:lvl4pPr>
            <a:lvl5pPr marL="2194560" eaLnBrk="1" hangingPunct="1">
              <a:defRPr>
                <a:latin typeface="+mn-lt"/>
                <a:ea typeface="+mn-ea"/>
                <a:cs typeface="+mn-cs"/>
              </a:defRPr>
            </a:lvl5pPr>
            <a:lvl6pPr marL="2743200" eaLnBrk="1" hangingPunct="1">
              <a:defRPr>
                <a:latin typeface="+mn-lt"/>
                <a:ea typeface="+mn-ea"/>
                <a:cs typeface="+mn-cs"/>
              </a:defRPr>
            </a:lvl6pPr>
            <a:lvl7pPr marL="3291840" eaLnBrk="1" hangingPunct="1">
              <a:defRPr>
                <a:latin typeface="+mn-lt"/>
                <a:ea typeface="+mn-ea"/>
                <a:cs typeface="+mn-cs"/>
              </a:defRPr>
            </a:lvl7pPr>
            <a:lvl8pPr marL="3840480" eaLnBrk="1" hangingPunct="1">
              <a:defRPr>
                <a:latin typeface="+mn-lt"/>
                <a:ea typeface="+mn-ea"/>
                <a:cs typeface="+mn-cs"/>
              </a:defRPr>
            </a:lvl8pPr>
            <a:lvl9pPr marL="438912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sz="2000" b="0" kern="0" dirty="0">
                <a:solidFill>
                  <a:srgbClr val="002060"/>
                </a:solidFill>
                <a:latin typeface="Stencil" panose="040409050D0802020404" pitchFamily="82" charset="0"/>
                <a:ea typeface="Verdana" panose="020B0604030504040204" pitchFamily="34" charset="0"/>
              </a:rPr>
              <a:t>Consignes fédérales d’organisation des plateaux </a:t>
            </a: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C938C8F0-E892-4925-AF26-8D5470D7401C}"/>
              </a:ext>
            </a:extLst>
          </p:cNvPr>
          <p:cNvGrpSpPr/>
          <p:nvPr/>
        </p:nvGrpSpPr>
        <p:grpSpPr>
          <a:xfrm>
            <a:off x="1428833" y="526245"/>
            <a:ext cx="656370" cy="754448"/>
            <a:chOff x="2986172" y="1480116"/>
            <a:chExt cx="1513968" cy="1740193"/>
          </a:xfrm>
        </p:grpSpPr>
        <p:sp>
          <p:nvSpPr>
            <p:cNvPr id="51" name="Hexagone 50">
              <a:extLst>
                <a:ext uri="{FF2B5EF4-FFF2-40B4-BE49-F238E27FC236}">
                  <a16:creationId xmlns:a16="http://schemas.microsoft.com/office/drawing/2014/main" id="{C8DEF409-5D4B-4142-95E5-8BB7DA81D983}"/>
                </a:ext>
              </a:extLst>
            </p:cNvPr>
            <p:cNvSpPr/>
            <p:nvPr/>
          </p:nvSpPr>
          <p:spPr>
            <a:xfrm rot="5400000">
              <a:off x="2873059" y="1593229"/>
              <a:ext cx="1740193" cy="151396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bg1"/>
            </a:solidFill>
            <a:ln>
              <a:solidFill>
                <a:srgbClr val="C9A643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Hexagone 4">
              <a:extLst>
                <a:ext uri="{FF2B5EF4-FFF2-40B4-BE49-F238E27FC236}">
                  <a16:creationId xmlns:a16="http://schemas.microsoft.com/office/drawing/2014/main" id="{9AD70AB0-4A26-4E2A-97CF-E7F778192913}"/>
                </a:ext>
              </a:extLst>
            </p:cNvPr>
            <p:cNvSpPr txBox="1"/>
            <p:nvPr/>
          </p:nvSpPr>
          <p:spPr>
            <a:xfrm>
              <a:off x="2986172" y="1751298"/>
              <a:ext cx="1513968" cy="11978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dirty="0">
                  <a:solidFill>
                    <a:srgbClr val="002060"/>
                  </a:solidFill>
                </a:rPr>
                <a:t>U7</a:t>
              </a:r>
              <a:endParaRPr lang="fr-FR" sz="2000" b="1" kern="1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A86EC4FB-583F-46B5-AC29-2412C5FDCAB0}"/>
              </a:ext>
            </a:extLst>
          </p:cNvPr>
          <p:cNvGrpSpPr/>
          <p:nvPr/>
        </p:nvGrpSpPr>
        <p:grpSpPr>
          <a:xfrm>
            <a:off x="695220" y="526245"/>
            <a:ext cx="656370" cy="754448"/>
            <a:chOff x="2986172" y="1480116"/>
            <a:chExt cx="1513968" cy="1740193"/>
          </a:xfrm>
        </p:grpSpPr>
        <p:sp>
          <p:nvSpPr>
            <p:cNvPr id="54" name="Hexagone 53">
              <a:extLst>
                <a:ext uri="{FF2B5EF4-FFF2-40B4-BE49-F238E27FC236}">
                  <a16:creationId xmlns:a16="http://schemas.microsoft.com/office/drawing/2014/main" id="{2221BA6B-4436-4C56-A4B8-5F52D078FCC9}"/>
                </a:ext>
              </a:extLst>
            </p:cNvPr>
            <p:cNvSpPr/>
            <p:nvPr/>
          </p:nvSpPr>
          <p:spPr>
            <a:xfrm rot="5400000">
              <a:off x="2873059" y="1593229"/>
              <a:ext cx="1740193" cy="151396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bg1"/>
            </a:solidFill>
            <a:ln>
              <a:solidFill>
                <a:srgbClr val="C9A643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Hexagone 4">
              <a:extLst>
                <a:ext uri="{FF2B5EF4-FFF2-40B4-BE49-F238E27FC236}">
                  <a16:creationId xmlns:a16="http://schemas.microsoft.com/office/drawing/2014/main" id="{99BCE61C-845C-40A4-B0B1-67E0BA19C227}"/>
                </a:ext>
              </a:extLst>
            </p:cNvPr>
            <p:cNvSpPr txBox="1"/>
            <p:nvPr/>
          </p:nvSpPr>
          <p:spPr>
            <a:xfrm>
              <a:off x="2986172" y="1751298"/>
              <a:ext cx="1513968" cy="11978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dirty="0">
                  <a:solidFill>
                    <a:srgbClr val="002060"/>
                  </a:solidFill>
                </a:rPr>
                <a:t>U</a:t>
              </a:r>
              <a:r>
                <a:rPr lang="fr-FR" sz="2000" b="1" kern="1200" dirty="0">
                  <a:solidFill>
                    <a:srgbClr val="002060"/>
                  </a:solidFill>
                </a:rPr>
                <a:t>6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58A75A6F-8393-2F87-FC0F-4BBAD0090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0" b="98404" l="3084" r="99119">
                        <a14:foregroundMark x1="8370" y1="40957" x2="8370" y2="40957"/>
                        <a14:foregroundMark x1="38767" y1="7447" x2="38767" y2="7447"/>
                        <a14:foregroundMark x1="48458" y1="4255" x2="48458" y2="4255"/>
                        <a14:foregroundMark x1="89868" y1="42553" x2="89868" y2="42553"/>
                        <a14:foregroundMark x1="89427" y1="35106" x2="89427" y2="35106"/>
                        <a14:foregroundMark x1="89868" y1="18085" x2="89868" y2="18085"/>
                        <a14:foregroundMark x1="3524" y1="86170" x2="3524" y2="86170"/>
                        <a14:foregroundMark x1="6608" y1="84043" x2="6608" y2="84043"/>
                        <a14:foregroundMark x1="10573" y1="85106" x2="10573" y2="85106"/>
                        <a14:foregroundMark x1="15859" y1="84574" x2="15859" y2="84574"/>
                        <a14:foregroundMark x1="23348" y1="85638" x2="23348" y2="85638"/>
                        <a14:foregroundMark x1="26872" y1="85106" x2="26872" y2="85106"/>
                        <a14:foregroundMark x1="29515" y1="84043" x2="29515" y2="84043"/>
                        <a14:foregroundMark x1="36564" y1="82979" x2="36564" y2="82979"/>
                        <a14:foregroundMark x1="47137" y1="84043" x2="47137" y2="84043"/>
                        <a14:foregroundMark x1="58150" y1="85106" x2="58150" y2="85106"/>
                        <a14:foregroundMark x1="61233" y1="82979" x2="61233" y2="82979"/>
                        <a14:foregroundMark x1="70925" y1="82447" x2="70925" y2="82447"/>
                        <a14:foregroundMark x1="76211" y1="82447" x2="76211" y2="82447"/>
                        <a14:foregroundMark x1="81498" y1="82447" x2="81498" y2="82447"/>
                        <a14:foregroundMark x1="87225" y1="82979" x2="87225" y2="82979"/>
                        <a14:foregroundMark x1="91630" y1="82979" x2="91630" y2="82979"/>
                        <a14:foregroundMark x1="96916" y1="82979" x2="96916" y2="82979"/>
                        <a14:foregroundMark x1="15419" y1="95213" x2="15419" y2="95213"/>
                        <a14:foregroundMark x1="19824" y1="94681" x2="19824" y2="94681"/>
                        <a14:foregroundMark x1="18943" y1="94681" x2="18943" y2="94681"/>
                        <a14:foregroundMark x1="19383" y1="98936" x2="19383" y2="98936"/>
                        <a14:foregroundMark x1="26872" y1="97340" x2="26872" y2="97340"/>
                        <a14:foregroundMark x1="33040" y1="97872" x2="33040" y2="97872"/>
                        <a14:foregroundMark x1="38326" y1="94681" x2="38326" y2="94681"/>
                        <a14:foregroundMark x1="46696" y1="93617" x2="46696" y2="93617"/>
                        <a14:foregroundMark x1="50661" y1="97340" x2="50661" y2="97340"/>
                        <a14:foregroundMark x1="59031" y1="96277" x2="59031" y2="96277"/>
                        <a14:foregroundMark x1="66079" y1="94681" x2="66079" y2="94681"/>
                        <a14:foregroundMark x1="71366" y1="94681" x2="71366" y2="94681"/>
                        <a14:foregroundMark x1="77533" y1="94149" x2="77533" y2="94149"/>
                        <a14:foregroundMark x1="84141" y1="93617" x2="84141" y2="93617"/>
                        <a14:foregroundMark x1="50220" y1="2660" x2="50220" y2="2660"/>
                        <a14:foregroundMark x1="49339" y1="85106" x2="49339" y2="85106"/>
                        <a14:foregroundMark x1="61674" y1="82979" x2="61674" y2="82979"/>
                        <a14:foregroundMark x1="61233" y1="82979" x2="61233" y2="82979"/>
                        <a14:foregroundMark x1="61674" y1="83511" x2="61674" y2="83511"/>
                        <a14:foregroundMark x1="61233" y1="83511" x2="61233" y2="83511"/>
                        <a14:foregroundMark x1="61233" y1="82979" x2="61233" y2="82979"/>
                        <a14:foregroundMark x1="81057" y1="85106" x2="81057" y2="85106"/>
                        <a14:foregroundMark x1="81057" y1="84574" x2="81057" y2="84574"/>
                        <a14:foregroundMark x1="99119" y1="87766" x2="99119" y2="87766"/>
                        <a14:foregroundMark x1="61674" y1="97340" x2="61674" y2="97340"/>
                        <a14:foregroundMark x1="82379" y1="84043" x2="82379" y2="84043"/>
                        <a14:foregroundMark x1="81498" y1="84574" x2="81498" y2="84574"/>
                        <a14:foregroundMark x1="81498" y1="85106" x2="81498" y2="85106"/>
                        <a14:foregroundMark x1="81938" y1="84574" x2="81938" y2="84574"/>
                        <a14:foregroundMark x1="81057" y1="84574" x2="81057" y2="84574"/>
                        <a14:foregroundMark x1="81498" y1="85106" x2="81498" y2="85106"/>
                        <a14:foregroundMark x1="81938" y1="85638" x2="81938" y2="85638"/>
                        <a14:foregroundMark x1="81057" y1="84574" x2="81057" y2="84574"/>
                        <a14:foregroundMark x1="80617" y1="84574" x2="80617" y2="84574"/>
                        <a14:foregroundMark x1="81938" y1="85106" x2="81938" y2="85106"/>
                        <a14:backgroundMark x1="2203" y1="85106" x2="2203" y2="85106"/>
                        <a14:backgroundMark x1="2643" y1="85638" x2="2643" y2="85638"/>
                        <a14:backgroundMark x1="2643" y1="86170" x2="2643" y2="86170"/>
                        <a14:backgroundMark x1="22026" y1="82979" x2="22026" y2="82979"/>
                        <a14:backgroundMark x1="14978" y1="84043" x2="14978" y2="84043"/>
                        <a14:backgroundMark x1="28194" y1="99468" x2="28194" y2="99468"/>
                        <a14:backgroundMark x1="27313" y1="97340" x2="27313" y2="97340"/>
                        <a14:backgroundMark x1="19824" y1="94681" x2="19824" y2="94681"/>
                        <a14:backgroundMark x1="14978" y1="96277" x2="14978" y2="96277"/>
                        <a14:backgroundMark x1="34802" y1="96809" x2="34802" y2="96809"/>
                        <a14:backgroundMark x1="34802" y1="99468" x2="34802" y2="99468"/>
                        <a14:backgroundMark x1="37445" y1="94681" x2="37445" y2="94681"/>
                        <a14:backgroundMark x1="46256" y1="92021" x2="46256" y2="92021"/>
                        <a14:backgroundMark x1="46256" y1="92553" x2="46256" y2="92553"/>
                        <a14:backgroundMark x1="59912" y1="97872" x2="59912" y2="97872"/>
                        <a14:backgroundMark x1="58590" y1="97340" x2="58590" y2="97340"/>
                        <a14:backgroundMark x1="59471" y1="97340" x2="59471" y2="97340"/>
                        <a14:backgroundMark x1="66079" y1="96809" x2="66079" y2="96809"/>
                        <a14:backgroundMark x1="71806" y1="95213" x2="71806" y2="95213"/>
                        <a14:backgroundMark x1="78855" y1="98936" x2="78855" y2="98936"/>
                        <a14:backgroundMark x1="81057" y1="83511" x2="81057" y2="83511"/>
                        <a14:backgroundMark x1="87665" y1="85106" x2="87665" y2="85106"/>
                        <a14:backgroundMark x1="87665" y1="84043" x2="87665" y2="84043"/>
                        <a14:backgroundMark x1="84141" y1="92021" x2="84141" y2="92021"/>
                        <a14:backgroundMark x1="84141" y1="92553" x2="84141" y2="92553"/>
                        <a14:backgroundMark x1="70485" y1="83511" x2="70485" y2="83511"/>
                        <a14:backgroundMark x1="60793" y1="82447" x2="60793" y2="82447"/>
                        <a14:backgroundMark x1="48018" y1="84043" x2="48018" y2="84043"/>
                        <a14:backgroundMark x1="14978" y1="95213" x2="14978" y2="95213"/>
                        <a14:backgroundMark x1="81498" y1="86170" x2="81498" y2="86170"/>
                        <a14:backgroundMark x1="81057" y1="83511" x2="81057" y2="83511"/>
                        <a14:backgroundMark x1="81498" y1="84043" x2="81498" y2="84043"/>
                        <a14:backgroundMark x1="80617" y1="86170" x2="80617" y2="86170"/>
                        <a14:backgroundMark x1="66079" y1="99468" x2="66079" y2="994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9" y="6253614"/>
            <a:ext cx="613808" cy="5020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D65B1E5-E236-DD9F-8F8C-5A5135ED053C}"/>
              </a:ext>
            </a:extLst>
          </p:cNvPr>
          <p:cNvSpPr txBox="1"/>
          <p:nvPr/>
        </p:nvSpPr>
        <p:spPr>
          <a:xfrm>
            <a:off x="4371975" y="3058886"/>
            <a:ext cx="78200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tabLst>
                <a:tab pos="2390775" algn="l"/>
              </a:tabLst>
            </a:pPr>
            <a:r>
              <a:rPr lang="fr-FR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CHAQUE EQUIPE DOIT 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AVOIR EN SA POSSESSION 3 BALLONS DE TAILLE 3</a:t>
            </a:r>
            <a:endParaRPr lang="fr-FR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2E9E59D9-CB5C-93DF-6CB0-5F2BE6567079}"/>
              </a:ext>
            </a:extLst>
          </p:cNvPr>
          <p:cNvSpPr txBox="1">
            <a:spLocks/>
          </p:cNvSpPr>
          <p:nvPr/>
        </p:nvSpPr>
        <p:spPr>
          <a:xfrm>
            <a:off x="2961787" y="6272664"/>
            <a:ext cx="6268423" cy="396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 defTabSz="1097280"/>
            <a:r>
              <a:rPr lang="fr-FR" kern="0" dirty="0">
                <a:latin typeface="Agency FB" panose="020B0503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District Football Haute-Saône – La pratique U6/U7 – Saison 2023/2024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53887A6-9818-D523-E5D1-79B5FA1C23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51" r="18960"/>
          <a:stretch/>
        </p:blipFill>
        <p:spPr>
          <a:xfrm>
            <a:off x="322859" y="1517285"/>
            <a:ext cx="4143375" cy="4461619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D43932E2-122C-20AF-FC1B-EDBE7590C6FF}"/>
              </a:ext>
            </a:extLst>
          </p:cNvPr>
          <p:cNvSpPr/>
          <p:nvPr/>
        </p:nvSpPr>
        <p:spPr>
          <a:xfrm rot="5400000">
            <a:off x="8097653" y="4193076"/>
            <a:ext cx="610423" cy="428601"/>
          </a:xfrm>
          <a:prstGeom prst="rightArrow">
            <a:avLst>
              <a:gd name="adj1" fmla="val 32222"/>
              <a:gd name="adj2" fmla="val 63334"/>
            </a:avLst>
          </a:prstGeom>
          <a:solidFill>
            <a:srgbClr val="C9A64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0A3284A-342D-95CC-6537-D30A51587BA1}"/>
              </a:ext>
            </a:extLst>
          </p:cNvPr>
          <p:cNvSpPr txBox="1"/>
          <p:nvPr/>
        </p:nvSpPr>
        <p:spPr>
          <a:xfrm>
            <a:off x="4771034" y="4739856"/>
            <a:ext cx="74209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457200">
              <a:buFont typeface="+mj-lt"/>
              <a:buAutoNum type="arabicPeriod"/>
              <a:tabLst>
                <a:tab pos="2390775" algn="l"/>
              </a:tabLst>
            </a:pPr>
            <a:r>
              <a:rPr lang="fr-FR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Favoriser la répétition lors des défis</a:t>
            </a:r>
          </a:p>
          <a:p>
            <a:pPr marL="914400" indent="-457200">
              <a:buFont typeface="+mj-lt"/>
              <a:buAutoNum type="arabicPeriod"/>
              <a:tabLst>
                <a:tab pos="2390775" algn="l"/>
              </a:tabLst>
            </a:pPr>
            <a:r>
              <a:rPr lang="fr-FR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Réinsérer un</a:t>
            </a:r>
            <a:r>
              <a:rPr lang="fr-FR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ballon lorsque le précédent sort du terrain afin d’optimiser le temps de jeu</a:t>
            </a:r>
            <a:endParaRPr lang="fr-FR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alons Nike Pitch Team • la boutique takemore.fr">
            <a:extLst>
              <a:ext uri="{FF2B5EF4-FFF2-40B4-BE49-F238E27FC236}">
                <a16:creationId xmlns:a16="http://schemas.microsoft.com/office/drawing/2014/main" id="{9F4F807E-8BCF-9075-5206-C9789514F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19" y="2045123"/>
            <a:ext cx="880726" cy="88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Balons Nike Pitch Team • la boutique takemore.fr">
            <a:extLst>
              <a:ext uri="{FF2B5EF4-FFF2-40B4-BE49-F238E27FC236}">
                <a16:creationId xmlns:a16="http://schemas.microsoft.com/office/drawing/2014/main" id="{F5398554-445F-9543-85C0-9B8BDF78A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484" y="2045123"/>
            <a:ext cx="880726" cy="88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Balons Nike Pitch Team • la boutique takemore.fr">
            <a:extLst>
              <a:ext uri="{FF2B5EF4-FFF2-40B4-BE49-F238E27FC236}">
                <a16:creationId xmlns:a16="http://schemas.microsoft.com/office/drawing/2014/main" id="{FA206C12-C822-205A-F5AB-36462AA93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502" y="1506133"/>
            <a:ext cx="880726" cy="88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510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50F53DD-B924-4120-8D20-32003C1FBF3E}"/>
              </a:ext>
            </a:extLst>
          </p:cNvPr>
          <p:cNvSpPr/>
          <p:nvPr/>
        </p:nvSpPr>
        <p:spPr>
          <a:xfrm>
            <a:off x="4781398" y="1705609"/>
            <a:ext cx="6536796" cy="4260178"/>
          </a:xfrm>
          <a:prstGeom prst="rect">
            <a:avLst/>
          </a:prstGeom>
          <a:solidFill>
            <a:srgbClr val="51C3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600528A-48E2-4203-8995-2A275E26F64F}"/>
              </a:ext>
            </a:extLst>
          </p:cNvPr>
          <p:cNvSpPr/>
          <p:nvPr/>
        </p:nvSpPr>
        <p:spPr>
          <a:xfrm>
            <a:off x="7868150" y="1626965"/>
            <a:ext cx="170603" cy="157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197DA1E8-3921-4EFF-9F32-309E9619D5A1}"/>
              </a:ext>
            </a:extLst>
          </p:cNvPr>
          <p:cNvSpPr/>
          <p:nvPr/>
        </p:nvSpPr>
        <p:spPr>
          <a:xfrm>
            <a:off x="7996681" y="5841290"/>
            <a:ext cx="170603" cy="157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657A3A5A-FBF2-4817-8524-3E3112C93D66}"/>
              </a:ext>
            </a:extLst>
          </p:cNvPr>
          <p:cNvSpPr/>
          <p:nvPr/>
        </p:nvSpPr>
        <p:spPr>
          <a:xfrm>
            <a:off x="11215912" y="1608066"/>
            <a:ext cx="170603" cy="157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63155E69-0637-423E-A9B4-94719FE1CB93}"/>
              </a:ext>
            </a:extLst>
          </p:cNvPr>
          <p:cNvSpPr/>
          <p:nvPr/>
        </p:nvSpPr>
        <p:spPr>
          <a:xfrm>
            <a:off x="11209490" y="5001493"/>
            <a:ext cx="170603" cy="157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BE8904A2-B65C-4336-976D-5315E9C0FD64}"/>
              </a:ext>
            </a:extLst>
          </p:cNvPr>
          <p:cNvSpPr/>
          <p:nvPr/>
        </p:nvSpPr>
        <p:spPr>
          <a:xfrm>
            <a:off x="11215912" y="5823555"/>
            <a:ext cx="170603" cy="157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314B6F56-A789-4DF3-A2A7-6ECF53EC4B18}"/>
              </a:ext>
            </a:extLst>
          </p:cNvPr>
          <p:cNvSpPr/>
          <p:nvPr/>
        </p:nvSpPr>
        <p:spPr>
          <a:xfrm>
            <a:off x="11235288" y="2437914"/>
            <a:ext cx="170603" cy="157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5" name="Image 164">
            <a:extLst>
              <a:ext uri="{FF2B5EF4-FFF2-40B4-BE49-F238E27FC236}">
                <a16:creationId xmlns:a16="http://schemas.microsoft.com/office/drawing/2014/main" id="{1B4AAA2F-1A68-4726-979A-14B6B9A92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347534" y="3292910"/>
            <a:ext cx="689886" cy="1043809"/>
          </a:xfrm>
          <a:prstGeom prst="rect">
            <a:avLst/>
          </a:prstGeom>
        </p:spPr>
      </p:pic>
      <p:sp>
        <p:nvSpPr>
          <p:cNvPr id="94" name="Ellipse 93">
            <a:extLst>
              <a:ext uri="{FF2B5EF4-FFF2-40B4-BE49-F238E27FC236}">
                <a16:creationId xmlns:a16="http://schemas.microsoft.com/office/drawing/2014/main" id="{788A53C0-D18A-4DF9-98AD-4CCE3C79EE8C}"/>
              </a:ext>
            </a:extLst>
          </p:cNvPr>
          <p:cNvSpPr/>
          <p:nvPr/>
        </p:nvSpPr>
        <p:spPr>
          <a:xfrm>
            <a:off x="4632456" y="1612035"/>
            <a:ext cx="170603" cy="157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022543FF-6D00-4A82-AC8D-27B9D2A63280}"/>
              </a:ext>
            </a:extLst>
          </p:cNvPr>
          <p:cNvSpPr/>
          <p:nvPr/>
        </p:nvSpPr>
        <p:spPr>
          <a:xfrm>
            <a:off x="4654745" y="5836109"/>
            <a:ext cx="170603" cy="157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B5E0F9D5-BE6C-467B-905C-0BADD37B195A}"/>
              </a:ext>
            </a:extLst>
          </p:cNvPr>
          <p:cNvSpPr/>
          <p:nvPr/>
        </p:nvSpPr>
        <p:spPr>
          <a:xfrm>
            <a:off x="4610795" y="2388086"/>
            <a:ext cx="170603" cy="157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17A817D4-7362-4E3B-81E0-E7D2AF6259F6}"/>
              </a:ext>
            </a:extLst>
          </p:cNvPr>
          <p:cNvSpPr/>
          <p:nvPr/>
        </p:nvSpPr>
        <p:spPr>
          <a:xfrm>
            <a:off x="4646175" y="4902770"/>
            <a:ext cx="170603" cy="157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B48E67-8CA9-4BD9-8529-D96778E8147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defTabSz="1097280"/>
            <a:endParaRPr lang="fr-FR" sz="216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60EBAD-A6EC-4FCD-A817-2D023F765AF0}"/>
              </a:ext>
            </a:extLst>
          </p:cNvPr>
          <p:cNvSpPr/>
          <p:nvPr/>
        </p:nvSpPr>
        <p:spPr>
          <a:xfrm>
            <a:off x="9435388" y="295132"/>
            <a:ext cx="2376264" cy="602793"/>
          </a:xfrm>
          <a:prstGeom prst="rect">
            <a:avLst/>
          </a:prstGeom>
          <a:solidFill>
            <a:srgbClr val="C9A643"/>
          </a:solidFill>
          <a:ln>
            <a:solidFill>
              <a:srgbClr val="C9A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FF8F848-DE08-493F-8388-2D7D0D0B94A1}"/>
              </a:ext>
            </a:extLst>
          </p:cNvPr>
          <p:cNvSpPr/>
          <p:nvPr/>
        </p:nvSpPr>
        <p:spPr>
          <a:xfrm>
            <a:off x="373473" y="188555"/>
            <a:ext cx="2376264" cy="602793"/>
          </a:xfrm>
          <a:prstGeom prst="rect">
            <a:avLst/>
          </a:prstGeom>
          <a:solidFill>
            <a:srgbClr val="C9A643"/>
          </a:solidFill>
          <a:ln>
            <a:solidFill>
              <a:srgbClr val="C9A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Espace réservé du texte 2">
            <a:extLst>
              <a:ext uri="{FF2B5EF4-FFF2-40B4-BE49-F238E27FC236}">
                <a16:creationId xmlns:a16="http://schemas.microsoft.com/office/drawing/2014/main" id="{68391A40-ED51-42C8-816E-DB9C168B5A6C}"/>
              </a:ext>
            </a:extLst>
          </p:cNvPr>
          <p:cNvSpPr txBox="1">
            <a:spLocks/>
          </p:cNvSpPr>
          <p:nvPr/>
        </p:nvSpPr>
        <p:spPr>
          <a:xfrm>
            <a:off x="185507" y="1453699"/>
            <a:ext cx="3216298" cy="1075745"/>
          </a:xfrm>
          <a:prstGeom prst="rect">
            <a:avLst/>
          </a:prstGeom>
          <a:ln>
            <a:noFill/>
          </a:ln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 defTabSz="1097280"/>
            <a:r>
              <a:rPr lang="fr-FR" sz="2400" kern="0" dirty="0">
                <a:solidFill>
                  <a:srgbClr val="FF0000"/>
                </a:solidFill>
                <a:latin typeface="Stencil" panose="040409050D0802020404" pitchFamily="82" charset="0"/>
                <a:ea typeface="Verdana" panose="020B0604030504040204" pitchFamily="34" charset="0"/>
              </a:rPr>
              <a:t>TERRAIN DE MATCH (4c4):</a:t>
            </a:r>
          </a:p>
        </p:txBody>
      </p:sp>
      <p:sp>
        <p:nvSpPr>
          <p:cNvPr id="43" name="Espace réservé du texte 6">
            <a:extLst>
              <a:ext uri="{FF2B5EF4-FFF2-40B4-BE49-F238E27FC236}">
                <a16:creationId xmlns:a16="http://schemas.microsoft.com/office/drawing/2014/main" id="{E55454B2-5FA6-4E92-873E-9BB787AEF6BB}"/>
              </a:ext>
            </a:extLst>
          </p:cNvPr>
          <p:cNvSpPr txBox="1">
            <a:spLocks/>
          </p:cNvSpPr>
          <p:nvPr/>
        </p:nvSpPr>
        <p:spPr>
          <a:xfrm>
            <a:off x="441263" y="229705"/>
            <a:ext cx="11309474" cy="615553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>
            <a:spAutoFit/>
          </a:bodyPr>
          <a:lstStyle>
            <a:lvl1pPr marL="0" eaLnBrk="1" hangingPunct="1">
              <a:defRPr sz="4800" b="1" i="0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 marL="548640" eaLnBrk="1" hangingPunct="1">
              <a:defRPr>
                <a:latin typeface="+mn-lt"/>
                <a:ea typeface="+mn-ea"/>
                <a:cs typeface="+mn-cs"/>
              </a:defRPr>
            </a:lvl2pPr>
            <a:lvl3pPr marL="1097280" eaLnBrk="1" hangingPunct="1">
              <a:defRPr>
                <a:latin typeface="+mn-lt"/>
                <a:ea typeface="+mn-ea"/>
                <a:cs typeface="+mn-cs"/>
              </a:defRPr>
            </a:lvl3pPr>
            <a:lvl4pPr marL="1645920" eaLnBrk="1" hangingPunct="1">
              <a:defRPr>
                <a:latin typeface="+mn-lt"/>
                <a:ea typeface="+mn-ea"/>
                <a:cs typeface="+mn-cs"/>
              </a:defRPr>
            </a:lvl4pPr>
            <a:lvl5pPr marL="2194560" eaLnBrk="1" hangingPunct="1">
              <a:defRPr>
                <a:latin typeface="+mn-lt"/>
                <a:ea typeface="+mn-ea"/>
                <a:cs typeface="+mn-cs"/>
              </a:defRPr>
            </a:lvl5pPr>
            <a:lvl6pPr marL="2743200" eaLnBrk="1" hangingPunct="1">
              <a:defRPr>
                <a:latin typeface="+mn-lt"/>
                <a:ea typeface="+mn-ea"/>
                <a:cs typeface="+mn-cs"/>
              </a:defRPr>
            </a:lvl6pPr>
            <a:lvl7pPr marL="3291840" eaLnBrk="1" hangingPunct="1">
              <a:defRPr>
                <a:latin typeface="+mn-lt"/>
                <a:ea typeface="+mn-ea"/>
                <a:cs typeface="+mn-cs"/>
              </a:defRPr>
            </a:lvl7pPr>
            <a:lvl8pPr marL="3840480" eaLnBrk="1" hangingPunct="1">
              <a:defRPr>
                <a:latin typeface="+mn-lt"/>
                <a:ea typeface="+mn-ea"/>
                <a:cs typeface="+mn-cs"/>
              </a:defRPr>
            </a:lvl8pPr>
            <a:lvl9pPr marL="438912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encil" panose="040409050D0802020404" pitchFamily="82" charset="0"/>
                <a:ea typeface="Verdana" panose="020B0604030504040204" pitchFamily="34" charset="0"/>
                <a:cs typeface="Verdana" panose="020B0604030504040204" pitchFamily="34" charset="0"/>
              </a:rPr>
              <a:t>INSTALLATION TERRAIN U7</a:t>
            </a: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C938C8F0-E892-4925-AF26-8D5470D7401C}"/>
              </a:ext>
            </a:extLst>
          </p:cNvPr>
          <p:cNvGrpSpPr/>
          <p:nvPr/>
        </p:nvGrpSpPr>
        <p:grpSpPr>
          <a:xfrm>
            <a:off x="1428833" y="526245"/>
            <a:ext cx="656370" cy="754448"/>
            <a:chOff x="2986172" y="1480116"/>
            <a:chExt cx="1513968" cy="1740193"/>
          </a:xfrm>
        </p:grpSpPr>
        <p:sp>
          <p:nvSpPr>
            <p:cNvPr id="51" name="Hexagone 50">
              <a:extLst>
                <a:ext uri="{FF2B5EF4-FFF2-40B4-BE49-F238E27FC236}">
                  <a16:creationId xmlns:a16="http://schemas.microsoft.com/office/drawing/2014/main" id="{C8DEF409-5D4B-4142-95E5-8BB7DA81D983}"/>
                </a:ext>
              </a:extLst>
            </p:cNvPr>
            <p:cNvSpPr/>
            <p:nvPr/>
          </p:nvSpPr>
          <p:spPr>
            <a:xfrm rot="5400000">
              <a:off x="2873059" y="1593229"/>
              <a:ext cx="1740193" cy="151396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bg1"/>
            </a:solidFill>
            <a:ln>
              <a:solidFill>
                <a:srgbClr val="C9A643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Hexagone 4">
              <a:extLst>
                <a:ext uri="{FF2B5EF4-FFF2-40B4-BE49-F238E27FC236}">
                  <a16:creationId xmlns:a16="http://schemas.microsoft.com/office/drawing/2014/main" id="{9AD70AB0-4A26-4E2A-97CF-E7F778192913}"/>
                </a:ext>
              </a:extLst>
            </p:cNvPr>
            <p:cNvSpPr txBox="1"/>
            <p:nvPr/>
          </p:nvSpPr>
          <p:spPr>
            <a:xfrm>
              <a:off x="2986172" y="1751298"/>
              <a:ext cx="1513968" cy="11978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dirty="0">
                  <a:solidFill>
                    <a:srgbClr val="002060"/>
                  </a:solidFill>
                </a:rPr>
                <a:t>U7</a:t>
              </a:r>
              <a:endParaRPr lang="fr-FR" sz="2000" b="1" kern="1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A86EC4FB-583F-46B5-AC29-2412C5FDCAB0}"/>
              </a:ext>
            </a:extLst>
          </p:cNvPr>
          <p:cNvGrpSpPr/>
          <p:nvPr/>
        </p:nvGrpSpPr>
        <p:grpSpPr>
          <a:xfrm>
            <a:off x="695220" y="526245"/>
            <a:ext cx="656370" cy="754448"/>
            <a:chOff x="2986172" y="1480116"/>
            <a:chExt cx="1513968" cy="1740193"/>
          </a:xfrm>
        </p:grpSpPr>
        <p:sp>
          <p:nvSpPr>
            <p:cNvPr id="54" name="Hexagone 53">
              <a:extLst>
                <a:ext uri="{FF2B5EF4-FFF2-40B4-BE49-F238E27FC236}">
                  <a16:creationId xmlns:a16="http://schemas.microsoft.com/office/drawing/2014/main" id="{2221BA6B-4436-4C56-A4B8-5F52D078FCC9}"/>
                </a:ext>
              </a:extLst>
            </p:cNvPr>
            <p:cNvSpPr/>
            <p:nvPr/>
          </p:nvSpPr>
          <p:spPr>
            <a:xfrm rot="5400000">
              <a:off x="2873059" y="1593229"/>
              <a:ext cx="1740193" cy="151396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bg1"/>
            </a:solidFill>
            <a:ln>
              <a:solidFill>
                <a:srgbClr val="C9A643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Hexagone 4">
              <a:extLst>
                <a:ext uri="{FF2B5EF4-FFF2-40B4-BE49-F238E27FC236}">
                  <a16:creationId xmlns:a16="http://schemas.microsoft.com/office/drawing/2014/main" id="{99BCE61C-845C-40A4-B0B1-67E0BA19C227}"/>
                </a:ext>
              </a:extLst>
            </p:cNvPr>
            <p:cNvSpPr txBox="1"/>
            <p:nvPr/>
          </p:nvSpPr>
          <p:spPr>
            <a:xfrm>
              <a:off x="2986172" y="1751298"/>
              <a:ext cx="1513968" cy="11978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dirty="0">
                  <a:solidFill>
                    <a:srgbClr val="002060"/>
                  </a:solidFill>
                </a:rPr>
                <a:t>U</a:t>
              </a:r>
              <a:r>
                <a:rPr lang="fr-FR" sz="2000" b="1" kern="1200" dirty="0">
                  <a:solidFill>
                    <a:srgbClr val="002060"/>
                  </a:solidFill>
                </a:rPr>
                <a:t>6</a:t>
              </a:r>
            </a:p>
          </p:txBody>
        </p:sp>
      </p:grpSp>
      <p:sp>
        <p:nvSpPr>
          <p:cNvPr id="86" name="ZoneTexte 85">
            <a:extLst>
              <a:ext uri="{FF2B5EF4-FFF2-40B4-BE49-F238E27FC236}">
                <a16:creationId xmlns:a16="http://schemas.microsoft.com/office/drawing/2014/main" id="{C9C464E1-77D4-4CC9-B9DA-8049D425828E}"/>
              </a:ext>
            </a:extLst>
          </p:cNvPr>
          <p:cNvSpPr txBox="1"/>
          <p:nvPr/>
        </p:nvSpPr>
        <p:spPr>
          <a:xfrm>
            <a:off x="3557597" y="3681810"/>
            <a:ext cx="92736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20 m</a:t>
            </a:r>
          </a:p>
        </p:txBody>
      </p: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75628DAC-15DA-40A3-9F37-DF244ED72446}"/>
              </a:ext>
            </a:extLst>
          </p:cNvPr>
          <p:cNvCxnSpPr>
            <a:cxnSpLocks/>
          </p:cNvCxnSpPr>
          <p:nvPr/>
        </p:nvCxnSpPr>
        <p:spPr>
          <a:xfrm>
            <a:off x="4785500" y="6096672"/>
            <a:ext cx="6577815" cy="0"/>
          </a:xfrm>
          <a:prstGeom prst="straightConnector1">
            <a:avLst/>
          </a:prstGeom>
          <a:ln w="285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ZoneTexte 90">
            <a:extLst>
              <a:ext uri="{FF2B5EF4-FFF2-40B4-BE49-F238E27FC236}">
                <a16:creationId xmlns:a16="http://schemas.microsoft.com/office/drawing/2014/main" id="{E2E66446-3BC4-429C-A6F0-BBB892D09D25}"/>
              </a:ext>
            </a:extLst>
          </p:cNvPr>
          <p:cNvSpPr txBox="1"/>
          <p:nvPr/>
        </p:nvSpPr>
        <p:spPr>
          <a:xfrm>
            <a:off x="7790869" y="6136087"/>
            <a:ext cx="108103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32 m</a:t>
            </a:r>
          </a:p>
        </p:txBody>
      </p: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6E39117A-5891-46A6-8939-C7A34E0E0EB1}"/>
              </a:ext>
            </a:extLst>
          </p:cNvPr>
          <p:cNvCxnSpPr>
            <a:cxnSpLocks/>
          </p:cNvCxnSpPr>
          <p:nvPr/>
        </p:nvCxnSpPr>
        <p:spPr>
          <a:xfrm>
            <a:off x="4817008" y="1501171"/>
            <a:ext cx="1580574" cy="0"/>
          </a:xfrm>
          <a:prstGeom prst="straightConnector1">
            <a:avLst/>
          </a:prstGeom>
          <a:ln w="285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ZoneTexte 114">
            <a:extLst>
              <a:ext uri="{FF2B5EF4-FFF2-40B4-BE49-F238E27FC236}">
                <a16:creationId xmlns:a16="http://schemas.microsoft.com/office/drawing/2014/main" id="{C8DAD79F-C05D-4C78-A116-24FE2D2D6BE7}"/>
              </a:ext>
            </a:extLst>
          </p:cNvPr>
          <p:cNvSpPr txBox="1"/>
          <p:nvPr/>
        </p:nvSpPr>
        <p:spPr>
          <a:xfrm>
            <a:off x="5374325" y="1179490"/>
            <a:ext cx="48941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8 m</a:t>
            </a:r>
          </a:p>
        </p:txBody>
      </p:sp>
      <p:cxnSp>
        <p:nvCxnSpPr>
          <p:cNvPr id="125" name="Connecteur droit avec flèche 124">
            <a:extLst>
              <a:ext uri="{FF2B5EF4-FFF2-40B4-BE49-F238E27FC236}">
                <a16:creationId xmlns:a16="http://schemas.microsoft.com/office/drawing/2014/main" id="{50E1A4AA-543A-4A32-93C8-1EB4D5CE6CD9}"/>
              </a:ext>
            </a:extLst>
          </p:cNvPr>
          <p:cNvCxnSpPr>
            <a:cxnSpLocks/>
          </p:cNvCxnSpPr>
          <p:nvPr/>
        </p:nvCxnSpPr>
        <p:spPr>
          <a:xfrm>
            <a:off x="11553797" y="1743812"/>
            <a:ext cx="0" cy="747379"/>
          </a:xfrm>
          <a:prstGeom prst="straightConnector1">
            <a:avLst/>
          </a:prstGeom>
          <a:ln w="285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ZoneTexte 125">
            <a:extLst>
              <a:ext uri="{FF2B5EF4-FFF2-40B4-BE49-F238E27FC236}">
                <a16:creationId xmlns:a16="http://schemas.microsoft.com/office/drawing/2014/main" id="{79D3D501-008A-4E2C-AA45-7CF0F09E0ADE}"/>
              </a:ext>
            </a:extLst>
          </p:cNvPr>
          <p:cNvSpPr txBox="1"/>
          <p:nvPr/>
        </p:nvSpPr>
        <p:spPr>
          <a:xfrm>
            <a:off x="11525370" y="1936162"/>
            <a:ext cx="92736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4 m</a:t>
            </a:r>
          </a:p>
        </p:txBody>
      </p:sp>
      <p:cxnSp>
        <p:nvCxnSpPr>
          <p:cNvPr id="151" name="Connecteur droit avec flèche 150">
            <a:extLst>
              <a:ext uri="{FF2B5EF4-FFF2-40B4-BE49-F238E27FC236}">
                <a16:creationId xmlns:a16="http://schemas.microsoft.com/office/drawing/2014/main" id="{3D28FC94-0FDF-4A9F-8EE5-4044C439A76F}"/>
              </a:ext>
            </a:extLst>
          </p:cNvPr>
          <p:cNvCxnSpPr>
            <a:cxnSpLocks/>
          </p:cNvCxnSpPr>
          <p:nvPr/>
        </p:nvCxnSpPr>
        <p:spPr>
          <a:xfrm flipV="1">
            <a:off x="6538590" y="1506317"/>
            <a:ext cx="1492818" cy="1505"/>
          </a:xfrm>
          <a:prstGeom prst="straightConnector1">
            <a:avLst/>
          </a:prstGeom>
          <a:ln w="285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ZoneTexte 151">
            <a:extLst>
              <a:ext uri="{FF2B5EF4-FFF2-40B4-BE49-F238E27FC236}">
                <a16:creationId xmlns:a16="http://schemas.microsoft.com/office/drawing/2014/main" id="{4164186D-8D27-479F-8E0D-B7B7959DE227}"/>
              </a:ext>
            </a:extLst>
          </p:cNvPr>
          <p:cNvSpPr txBox="1"/>
          <p:nvPr/>
        </p:nvSpPr>
        <p:spPr>
          <a:xfrm>
            <a:off x="7029232" y="1200045"/>
            <a:ext cx="92736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8 m</a:t>
            </a:r>
          </a:p>
        </p:txBody>
      </p:sp>
      <p:cxnSp>
        <p:nvCxnSpPr>
          <p:cNvPr id="153" name="Connecteur droit avec flèche 152">
            <a:extLst>
              <a:ext uri="{FF2B5EF4-FFF2-40B4-BE49-F238E27FC236}">
                <a16:creationId xmlns:a16="http://schemas.microsoft.com/office/drawing/2014/main" id="{F8738C77-9CD4-484C-9159-CB16B6DE8BBE}"/>
              </a:ext>
            </a:extLst>
          </p:cNvPr>
          <p:cNvCxnSpPr>
            <a:cxnSpLocks/>
          </p:cNvCxnSpPr>
          <p:nvPr/>
        </p:nvCxnSpPr>
        <p:spPr>
          <a:xfrm>
            <a:off x="8100663" y="1506317"/>
            <a:ext cx="1580574" cy="0"/>
          </a:xfrm>
          <a:prstGeom prst="straightConnector1">
            <a:avLst/>
          </a:prstGeom>
          <a:ln w="285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ZoneTexte 153">
            <a:extLst>
              <a:ext uri="{FF2B5EF4-FFF2-40B4-BE49-F238E27FC236}">
                <a16:creationId xmlns:a16="http://schemas.microsoft.com/office/drawing/2014/main" id="{FE240257-0ED6-40E4-96F0-A25BD4BD463D}"/>
              </a:ext>
            </a:extLst>
          </p:cNvPr>
          <p:cNvSpPr txBox="1"/>
          <p:nvPr/>
        </p:nvSpPr>
        <p:spPr>
          <a:xfrm>
            <a:off x="8725061" y="1144948"/>
            <a:ext cx="92736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8 m</a:t>
            </a:r>
          </a:p>
        </p:txBody>
      </p:sp>
      <p:cxnSp>
        <p:nvCxnSpPr>
          <p:cNvPr id="155" name="Connecteur droit avec flèche 154">
            <a:extLst>
              <a:ext uri="{FF2B5EF4-FFF2-40B4-BE49-F238E27FC236}">
                <a16:creationId xmlns:a16="http://schemas.microsoft.com/office/drawing/2014/main" id="{AF4FCDF6-8984-4D1C-8620-D1C183047DBE}"/>
              </a:ext>
            </a:extLst>
          </p:cNvPr>
          <p:cNvCxnSpPr>
            <a:cxnSpLocks/>
          </p:cNvCxnSpPr>
          <p:nvPr/>
        </p:nvCxnSpPr>
        <p:spPr>
          <a:xfrm>
            <a:off x="9834709" y="1491646"/>
            <a:ext cx="1546456" cy="0"/>
          </a:xfrm>
          <a:prstGeom prst="straightConnector1">
            <a:avLst/>
          </a:prstGeom>
          <a:ln w="285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ZoneTexte 155">
            <a:extLst>
              <a:ext uri="{FF2B5EF4-FFF2-40B4-BE49-F238E27FC236}">
                <a16:creationId xmlns:a16="http://schemas.microsoft.com/office/drawing/2014/main" id="{CDD01FAF-F9ED-4FA8-8897-A929C17FF63F}"/>
              </a:ext>
            </a:extLst>
          </p:cNvPr>
          <p:cNvSpPr txBox="1"/>
          <p:nvPr/>
        </p:nvSpPr>
        <p:spPr>
          <a:xfrm>
            <a:off x="10357969" y="1144948"/>
            <a:ext cx="92736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8 m</a:t>
            </a:r>
          </a:p>
        </p:txBody>
      </p:sp>
      <p:cxnSp>
        <p:nvCxnSpPr>
          <p:cNvPr id="158" name="Connecteur droit avec flèche 157">
            <a:extLst>
              <a:ext uri="{FF2B5EF4-FFF2-40B4-BE49-F238E27FC236}">
                <a16:creationId xmlns:a16="http://schemas.microsoft.com/office/drawing/2014/main" id="{E6CEB969-1754-4F0C-A63B-28BA8C6BE312}"/>
              </a:ext>
            </a:extLst>
          </p:cNvPr>
          <p:cNvCxnSpPr>
            <a:cxnSpLocks/>
          </p:cNvCxnSpPr>
          <p:nvPr/>
        </p:nvCxnSpPr>
        <p:spPr>
          <a:xfrm>
            <a:off x="11541097" y="5090819"/>
            <a:ext cx="0" cy="747379"/>
          </a:xfrm>
          <a:prstGeom prst="straightConnector1">
            <a:avLst/>
          </a:prstGeom>
          <a:ln w="285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ZoneTexte 158">
            <a:extLst>
              <a:ext uri="{FF2B5EF4-FFF2-40B4-BE49-F238E27FC236}">
                <a16:creationId xmlns:a16="http://schemas.microsoft.com/office/drawing/2014/main" id="{B10CD95D-5C58-458C-9131-0FA4ED87124D}"/>
              </a:ext>
            </a:extLst>
          </p:cNvPr>
          <p:cNvSpPr txBox="1"/>
          <p:nvPr/>
        </p:nvSpPr>
        <p:spPr>
          <a:xfrm>
            <a:off x="11538944" y="5310619"/>
            <a:ext cx="92736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4 m</a:t>
            </a:r>
          </a:p>
        </p:txBody>
      </p:sp>
      <p:cxnSp>
        <p:nvCxnSpPr>
          <p:cNvPr id="167" name="Connecteur droit avec flèche 166">
            <a:extLst>
              <a:ext uri="{FF2B5EF4-FFF2-40B4-BE49-F238E27FC236}">
                <a16:creationId xmlns:a16="http://schemas.microsoft.com/office/drawing/2014/main" id="{12C3704E-795A-42FC-9D68-9D8B816639D3}"/>
              </a:ext>
            </a:extLst>
          </p:cNvPr>
          <p:cNvCxnSpPr>
            <a:cxnSpLocks/>
          </p:cNvCxnSpPr>
          <p:nvPr/>
        </p:nvCxnSpPr>
        <p:spPr>
          <a:xfrm>
            <a:off x="11541097" y="4256848"/>
            <a:ext cx="0" cy="747379"/>
          </a:xfrm>
          <a:prstGeom prst="straightConnector1">
            <a:avLst/>
          </a:prstGeom>
          <a:ln w="285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ZoneTexte 167">
            <a:extLst>
              <a:ext uri="{FF2B5EF4-FFF2-40B4-BE49-F238E27FC236}">
                <a16:creationId xmlns:a16="http://schemas.microsoft.com/office/drawing/2014/main" id="{2EF209AF-A339-4508-B94E-D9718140C144}"/>
              </a:ext>
            </a:extLst>
          </p:cNvPr>
          <p:cNvSpPr txBox="1"/>
          <p:nvPr/>
        </p:nvSpPr>
        <p:spPr>
          <a:xfrm>
            <a:off x="11550958" y="4474963"/>
            <a:ext cx="92736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4 m</a:t>
            </a:r>
          </a:p>
        </p:txBody>
      </p:sp>
      <p:cxnSp>
        <p:nvCxnSpPr>
          <p:cNvPr id="169" name="Connecteur droit avec flèche 168">
            <a:extLst>
              <a:ext uri="{FF2B5EF4-FFF2-40B4-BE49-F238E27FC236}">
                <a16:creationId xmlns:a16="http://schemas.microsoft.com/office/drawing/2014/main" id="{115AB053-0691-4A05-95D2-BC39F44F64B3}"/>
              </a:ext>
            </a:extLst>
          </p:cNvPr>
          <p:cNvCxnSpPr>
            <a:cxnSpLocks/>
          </p:cNvCxnSpPr>
          <p:nvPr/>
        </p:nvCxnSpPr>
        <p:spPr>
          <a:xfrm>
            <a:off x="11541097" y="2605395"/>
            <a:ext cx="0" cy="747379"/>
          </a:xfrm>
          <a:prstGeom prst="straightConnector1">
            <a:avLst/>
          </a:prstGeom>
          <a:ln w="285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ZoneTexte 169">
            <a:extLst>
              <a:ext uri="{FF2B5EF4-FFF2-40B4-BE49-F238E27FC236}">
                <a16:creationId xmlns:a16="http://schemas.microsoft.com/office/drawing/2014/main" id="{DFD09CD7-6296-4B83-BA49-436F091E3127}"/>
              </a:ext>
            </a:extLst>
          </p:cNvPr>
          <p:cNvSpPr txBox="1"/>
          <p:nvPr/>
        </p:nvSpPr>
        <p:spPr>
          <a:xfrm>
            <a:off x="11553797" y="2796309"/>
            <a:ext cx="92736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4 m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8A75A6F-8393-2F87-FC0F-4BBAD0090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0" b="98404" l="3084" r="99119">
                        <a14:foregroundMark x1="8370" y1="40957" x2="8370" y2="40957"/>
                        <a14:foregroundMark x1="38767" y1="7447" x2="38767" y2="7447"/>
                        <a14:foregroundMark x1="48458" y1="4255" x2="48458" y2="4255"/>
                        <a14:foregroundMark x1="89868" y1="42553" x2="89868" y2="42553"/>
                        <a14:foregroundMark x1="89427" y1="35106" x2="89427" y2="35106"/>
                        <a14:foregroundMark x1="89868" y1="18085" x2="89868" y2="18085"/>
                        <a14:foregroundMark x1="3524" y1="86170" x2="3524" y2="86170"/>
                        <a14:foregroundMark x1="6608" y1="84043" x2="6608" y2="84043"/>
                        <a14:foregroundMark x1="10573" y1="85106" x2="10573" y2="85106"/>
                        <a14:foregroundMark x1="15859" y1="84574" x2="15859" y2="84574"/>
                        <a14:foregroundMark x1="23348" y1="85638" x2="23348" y2="85638"/>
                        <a14:foregroundMark x1="26872" y1="85106" x2="26872" y2="85106"/>
                        <a14:foregroundMark x1="29515" y1="84043" x2="29515" y2="84043"/>
                        <a14:foregroundMark x1="36564" y1="82979" x2="36564" y2="82979"/>
                        <a14:foregroundMark x1="47137" y1="84043" x2="47137" y2="84043"/>
                        <a14:foregroundMark x1="58150" y1="85106" x2="58150" y2="85106"/>
                        <a14:foregroundMark x1="61233" y1="82979" x2="61233" y2="82979"/>
                        <a14:foregroundMark x1="70925" y1="82447" x2="70925" y2="82447"/>
                        <a14:foregroundMark x1="76211" y1="82447" x2="76211" y2="82447"/>
                        <a14:foregroundMark x1="81498" y1="82447" x2="81498" y2="82447"/>
                        <a14:foregroundMark x1="87225" y1="82979" x2="87225" y2="82979"/>
                        <a14:foregroundMark x1="91630" y1="82979" x2="91630" y2="82979"/>
                        <a14:foregroundMark x1="96916" y1="82979" x2="96916" y2="82979"/>
                        <a14:foregroundMark x1="15419" y1="95213" x2="15419" y2="95213"/>
                        <a14:foregroundMark x1="19824" y1="94681" x2="19824" y2="94681"/>
                        <a14:foregroundMark x1="18943" y1="94681" x2="18943" y2="94681"/>
                        <a14:foregroundMark x1="19383" y1="98936" x2="19383" y2="98936"/>
                        <a14:foregroundMark x1="26872" y1="97340" x2="26872" y2="97340"/>
                        <a14:foregroundMark x1="33040" y1="97872" x2="33040" y2="97872"/>
                        <a14:foregroundMark x1="38326" y1="94681" x2="38326" y2="94681"/>
                        <a14:foregroundMark x1="46696" y1="93617" x2="46696" y2="93617"/>
                        <a14:foregroundMark x1="50661" y1="97340" x2="50661" y2="97340"/>
                        <a14:foregroundMark x1="59031" y1="96277" x2="59031" y2="96277"/>
                        <a14:foregroundMark x1="66079" y1="94681" x2="66079" y2="94681"/>
                        <a14:foregroundMark x1="71366" y1="94681" x2="71366" y2="94681"/>
                        <a14:foregroundMark x1="77533" y1="94149" x2="77533" y2="94149"/>
                        <a14:foregroundMark x1="84141" y1="93617" x2="84141" y2="93617"/>
                        <a14:foregroundMark x1="50220" y1="2660" x2="50220" y2="2660"/>
                        <a14:foregroundMark x1="49339" y1="85106" x2="49339" y2="85106"/>
                        <a14:foregroundMark x1="61674" y1="82979" x2="61674" y2="82979"/>
                        <a14:foregroundMark x1="61233" y1="82979" x2="61233" y2="82979"/>
                        <a14:foregroundMark x1="61674" y1="83511" x2="61674" y2="83511"/>
                        <a14:foregroundMark x1="61233" y1="83511" x2="61233" y2="83511"/>
                        <a14:foregroundMark x1="61233" y1="82979" x2="61233" y2="82979"/>
                        <a14:foregroundMark x1="81057" y1="85106" x2="81057" y2="85106"/>
                        <a14:foregroundMark x1="81057" y1="84574" x2="81057" y2="84574"/>
                        <a14:foregroundMark x1="99119" y1="87766" x2="99119" y2="87766"/>
                        <a14:foregroundMark x1="61674" y1="97340" x2="61674" y2="97340"/>
                        <a14:foregroundMark x1="82379" y1="84043" x2="82379" y2="84043"/>
                        <a14:foregroundMark x1="81498" y1="84574" x2="81498" y2="84574"/>
                        <a14:foregroundMark x1="81498" y1="85106" x2="81498" y2="85106"/>
                        <a14:foregroundMark x1="81938" y1="84574" x2="81938" y2="84574"/>
                        <a14:foregroundMark x1="81057" y1="84574" x2="81057" y2="84574"/>
                        <a14:foregroundMark x1="81498" y1="85106" x2="81498" y2="85106"/>
                        <a14:foregroundMark x1="81938" y1="85638" x2="81938" y2="85638"/>
                        <a14:foregroundMark x1="81057" y1="84574" x2="81057" y2="84574"/>
                        <a14:foregroundMark x1="80617" y1="84574" x2="80617" y2="84574"/>
                        <a14:foregroundMark x1="81938" y1="85106" x2="81938" y2="85106"/>
                        <a14:backgroundMark x1="2203" y1="85106" x2="2203" y2="85106"/>
                        <a14:backgroundMark x1="2643" y1="85638" x2="2643" y2="85638"/>
                        <a14:backgroundMark x1="2643" y1="86170" x2="2643" y2="86170"/>
                        <a14:backgroundMark x1="22026" y1="82979" x2="22026" y2="82979"/>
                        <a14:backgroundMark x1="14978" y1="84043" x2="14978" y2="84043"/>
                        <a14:backgroundMark x1="28194" y1="99468" x2="28194" y2="99468"/>
                        <a14:backgroundMark x1="27313" y1="97340" x2="27313" y2="97340"/>
                        <a14:backgroundMark x1="19824" y1="94681" x2="19824" y2="94681"/>
                        <a14:backgroundMark x1="14978" y1="96277" x2="14978" y2="96277"/>
                        <a14:backgroundMark x1="34802" y1="96809" x2="34802" y2="96809"/>
                        <a14:backgroundMark x1="34802" y1="99468" x2="34802" y2="99468"/>
                        <a14:backgroundMark x1="37445" y1="94681" x2="37445" y2="94681"/>
                        <a14:backgroundMark x1="46256" y1="92021" x2="46256" y2="92021"/>
                        <a14:backgroundMark x1="46256" y1="92553" x2="46256" y2="92553"/>
                        <a14:backgroundMark x1="59912" y1="97872" x2="59912" y2="97872"/>
                        <a14:backgroundMark x1="58590" y1="97340" x2="58590" y2="97340"/>
                        <a14:backgroundMark x1="59471" y1="97340" x2="59471" y2="97340"/>
                        <a14:backgroundMark x1="66079" y1="96809" x2="66079" y2="96809"/>
                        <a14:backgroundMark x1="71806" y1="95213" x2="71806" y2="95213"/>
                        <a14:backgroundMark x1="78855" y1="98936" x2="78855" y2="98936"/>
                        <a14:backgroundMark x1="81057" y1="83511" x2="81057" y2="83511"/>
                        <a14:backgroundMark x1="87665" y1="85106" x2="87665" y2="85106"/>
                        <a14:backgroundMark x1="87665" y1="84043" x2="87665" y2="84043"/>
                        <a14:backgroundMark x1="84141" y1="92021" x2="84141" y2="92021"/>
                        <a14:backgroundMark x1="84141" y1="92553" x2="84141" y2="92553"/>
                        <a14:backgroundMark x1="70485" y1="83511" x2="70485" y2="83511"/>
                        <a14:backgroundMark x1="60793" y1="82447" x2="60793" y2="82447"/>
                        <a14:backgroundMark x1="48018" y1="84043" x2="48018" y2="84043"/>
                        <a14:backgroundMark x1="14978" y1="95213" x2="14978" y2="95213"/>
                        <a14:backgroundMark x1="81498" y1="86170" x2="81498" y2="86170"/>
                        <a14:backgroundMark x1="81057" y1="83511" x2="81057" y2="83511"/>
                        <a14:backgroundMark x1="81498" y1="84043" x2="81498" y2="84043"/>
                        <a14:backgroundMark x1="80617" y1="86170" x2="80617" y2="86170"/>
                        <a14:backgroundMark x1="66079" y1="99468" x2="66079" y2="994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9" y="6253614"/>
            <a:ext cx="613808" cy="5020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F3ACAD7F-D7A3-282C-7E15-660F22778191}"/>
              </a:ext>
            </a:extLst>
          </p:cNvPr>
          <p:cNvSpPr txBox="1">
            <a:spLocks/>
          </p:cNvSpPr>
          <p:nvPr/>
        </p:nvSpPr>
        <p:spPr>
          <a:xfrm>
            <a:off x="2961787" y="6415539"/>
            <a:ext cx="6268423" cy="396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 defTabSz="1097280"/>
            <a:r>
              <a:rPr lang="fr-FR" kern="0" dirty="0">
                <a:latin typeface="Agency FB" panose="020B0503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District Football Haute-Saône – La pratique U6/U7 – Saison 2023/2024</a:t>
            </a:r>
          </a:p>
        </p:txBody>
      </p:sp>
      <p:sp>
        <p:nvSpPr>
          <p:cNvPr id="7" name="Triangle isocèle 6">
            <a:extLst>
              <a:ext uri="{FF2B5EF4-FFF2-40B4-BE49-F238E27FC236}">
                <a16:creationId xmlns:a16="http://schemas.microsoft.com/office/drawing/2014/main" id="{534C646F-CFBB-FF46-39DA-6EBD9F0506DF}"/>
              </a:ext>
            </a:extLst>
          </p:cNvPr>
          <p:cNvSpPr/>
          <p:nvPr/>
        </p:nvSpPr>
        <p:spPr>
          <a:xfrm>
            <a:off x="6359310" y="1376191"/>
            <a:ext cx="232578" cy="338930"/>
          </a:xfrm>
          <a:prstGeom prst="triangle">
            <a:avLst/>
          </a:prstGeom>
          <a:solidFill>
            <a:srgbClr val="007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riangle isocèle 7">
            <a:extLst>
              <a:ext uri="{FF2B5EF4-FFF2-40B4-BE49-F238E27FC236}">
                <a16:creationId xmlns:a16="http://schemas.microsoft.com/office/drawing/2014/main" id="{AED54291-1494-54FD-E0D1-D4F44118C333}"/>
              </a:ext>
            </a:extLst>
          </p:cNvPr>
          <p:cNvSpPr/>
          <p:nvPr/>
        </p:nvSpPr>
        <p:spPr>
          <a:xfrm>
            <a:off x="9652428" y="5632183"/>
            <a:ext cx="232578" cy="338930"/>
          </a:xfrm>
          <a:prstGeom prst="triangl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riangle isocèle 8">
            <a:extLst>
              <a:ext uri="{FF2B5EF4-FFF2-40B4-BE49-F238E27FC236}">
                <a16:creationId xmlns:a16="http://schemas.microsoft.com/office/drawing/2014/main" id="{3C8F9FAC-8086-AA15-6076-755506230F2E}"/>
              </a:ext>
            </a:extLst>
          </p:cNvPr>
          <p:cNvSpPr/>
          <p:nvPr/>
        </p:nvSpPr>
        <p:spPr>
          <a:xfrm>
            <a:off x="9652428" y="1371437"/>
            <a:ext cx="232578" cy="338930"/>
          </a:xfrm>
          <a:prstGeom prst="triangl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D192E618-7C21-9963-0883-E634FDB36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823" y="3230519"/>
            <a:ext cx="648715" cy="1210360"/>
          </a:xfrm>
          <a:prstGeom prst="rect">
            <a:avLst/>
          </a:prstGeom>
        </p:spPr>
      </p:pic>
      <p:sp>
        <p:nvSpPr>
          <p:cNvPr id="10" name="Triangle isocèle 9">
            <a:extLst>
              <a:ext uri="{FF2B5EF4-FFF2-40B4-BE49-F238E27FC236}">
                <a16:creationId xmlns:a16="http://schemas.microsoft.com/office/drawing/2014/main" id="{D893B278-C489-1C42-A8A3-1406B7E03292}"/>
              </a:ext>
            </a:extLst>
          </p:cNvPr>
          <p:cNvSpPr/>
          <p:nvPr/>
        </p:nvSpPr>
        <p:spPr>
          <a:xfrm>
            <a:off x="6359310" y="5632183"/>
            <a:ext cx="232578" cy="338930"/>
          </a:xfrm>
          <a:prstGeom prst="triangle">
            <a:avLst/>
          </a:prstGeom>
          <a:solidFill>
            <a:srgbClr val="007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3CBE0A-52F0-91A3-70F8-AD86C6E0409D}"/>
              </a:ext>
            </a:extLst>
          </p:cNvPr>
          <p:cNvSpPr/>
          <p:nvPr/>
        </p:nvSpPr>
        <p:spPr>
          <a:xfrm>
            <a:off x="185507" y="2390323"/>
            <a:ext cx="3535595" cy="3008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</a:rPr>
              <a:t>Dimension : 32 x 20 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</a:rPr>
              <a:t>Multiple de 8 sur la longueur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</a:rPr>
              <a:t>Multiple de 4 sur la largeur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</a:rPr>
              <a:t>But </a:t>
            </a:r>
            <a:r>
              <a:rPr lang="fr-FR" sz="1600" dirty="0">
                <a:solidFill>
                  <a:srgbClr val="FF0000"/>
                </a:solidFill>
              </a:rPr>
              <a:t>(avec filet si possible)                 </a:t>
            </a:r>
            <a:r>
              <a:rPr lang="fr-FR" sz="1600" dirty="0">
                <a:solidFill>
                  <a:srgbClr val="002060"/>
                </a:solidFill>
              </a:rPr>
              <a:t>de 4m x 1,5m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</a:rPr>
              <a:t>Balisage avec notion de camp</a:t>
            </a:r>
            <a:r>
              <a:rPr lang="fr-FR" sz="1600" dirty="0">
                <a:solidFill>
                  <a:srgbClr val="002060"/>
                </a:solidFill>
              </a:rPr>
              <a:t> (cônes zone protégée bleues / cônes zone protégée rouges)</a:t>
            </a:r>
          </a:p>
        </p:txBody>
      </p: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74983519-47FB-4D01-ACF5-EADC32F7B177}"/>
              </a:ext>
            </a:extLst>
          </p:cNvPr>
          <p:cNvCxnSpPr>
            <a:cxnSpLocks/>
          </p:cNvCxnSpPr>
          <p:nvPr/>
        </p:nvCxnSpPr>
        <p:spPr>
          <a:xfrm>
            <a:off x="4109133" y="1855500"/>
            <a:ext cx="0" cy="4070126"/>
          </a:xfrm>
          <a:prstGeom prst="straightConnector1">
            <a:avLst/>
          </a:prstGeom>
          <a:ln w="285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759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B48E67-8CA9-4BD9-8529-D96778E8147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defTabSz="1097280"/>
            <a:endParaRPr lang="fr-FR" sz="216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60EBAD-A6EC-4FCD-A817-2D023F765AF0}"/>
              </a:ext>
            </a:extLst>
          </p:cNvPr>
          <p:cNvSpPr/>
          <p:nvPr/>
        </p:nvSpPr>
        <p:spPr>
          <a:xfrm>
            <a:off x="9435388" y="295132"/>
            <a:ext cx="2376264" cy="602793"/>
          </a:xfrm>
          <a:prstGeom prst="rect">
            <a:avLst/>
          </a:prstGeom>
          <a:solidFill>
            <a:srgbClr val="C9A643"/>
          </a:solidFill>
          <a:ln>
            <a:solidFill>
              <a:srgbClr val="C9A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FF8F848-DE08-493F-8388-2D7D0D0B94A1}"/>
              </a:ext>
            </a:extLst>
          </p:cNvPr>
          <p:cNvSpPr/>
          <p:nvPr/>
        </p:nvSpPr>
        <p:spPr>
          <a:xfrm>
            <a:off x="373473" y="188555"/>
            <a:ext cx="2376264" cy="602793"/>
          </a:xfrm>
          <a:prstGeom prst="rect">
            <a:avLst/>
          </a:prstGeom>
          <a:solidFill>
            <a:srgbClr val="C9A643"/>
          </a:solidFill>
          <a:ln>
            <a:solidFill>
              <a:srgbClr val="C9A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Espace réservé du texte 6">
            <a:extLst>
              <a:ext uri="{FF2B5EF4-FFF2-40B4-BE49-F238E27FC236}">
                <a16:creationId xmlns:a16="http://schemas.microsoft.com/office/drawing/2014/main" id="{E55454B2-5FA6-4E92-873E-9BB787AEF6BB}"/>
              </a:ext>
            </a:extLst>
          </p:cNvPr>
          <p:cNvSpPr txBox="1">
            <a:spLocks/>
          </p:cNvSpPr>
          <p:nvPr/>
        </p:nvSpPr>
        <p:spPr>
          <a:xfrm>
            <a:off x="441263" y="229705"/>
            <a:ext cx="11309474" cy="615553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>
            <a:spAutoFit/>
          </a:bodyPr>
          <a:lstStyle>
            <a:lvl1pPr marL="0" eaLnBrk="1" hangingPunct="1">
              <a:defRPr sz="4800" b="1" i="0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 marL="548640" eaLnBrk="1" hangingPunct="1">
              <a:defRPr>
                <a:latin typeface="+mn-lt"/>
                <a:ea typeface="+mn-ea"/>
                <a:cs typeface="+mn-cs"/>
              </a:defRPr>
            </a:lvl2pPr>
            <a:lvl3pPr marL="1097280" eaLnBrk="1" hangingPunct="1">
              <a:defRPr>
                <a:latin typeface="+mn-lt"/>
                <a:ea typeface="+mn-ea"/>
                <a:cs typeface="+mn-cs"/>
              </a:defRPr>
            </a:lvl3pPr>
            <a:lvl4pPr marL="1645920" eaLnBrk="1" hangingPunct="1">
              <a:defRPr>
                <a:latin typeface="+mn-lt"/>
                <a:ea typeface="+mn-ea"/>
                <a:cs typeface="+mn-cs"/>
              </a:defRPr>
            </a:lvl4pPr>
            <a:lvl5pPr marL="2194560" eaLnBrk="1" hangingPunct="1">
              <a:defRPr>
                <a:latin typeface="+mn-lt"/>
                <a:ea typeface="+mn-ea"/>
                <a:cs typeface="+mn-cs"/>
              </a:defRPr>
            </a:lvl5pPr>
            <a:lvl6pPr marL="2743200" eaLnBrk="1" hangingPunct="1">
              <a:defRPr>
                <a:latin typeface="+mn-lt"/>
                <a:ea typeface="+mn-ea"/>
                <a:cs typeface="+mn-cs"/>
              </a:defRPr>
            </a:lvl6pPr>
            <a:lvl7pPr marL="3291840" eaLnBrk="1" hangingPunct="1">
              <a:defRPr>
                <a:latin typeface="+mn-lt"/>
                <a:ea typeface="+mn-ea"/>
                <a:cs typeface="+mn-cs"/>
              </a:defRPr>
            </a:lvl7pPr>
            <a:lvl8pPr marL="3840480" eaLnBrk="1" hangingPunct="1">
              <a:defRPr>
                <a:latin typeface="+mn-lt"/>
                <a:ea typeface="+mn-ea"/>
                <a:cs typeface="+mn-cs"/>
              </a:defRPr>
            </a:lvl8pPr>
            <a:lvl9pPr marL="438912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encil" panose="040409050D0802020404" pitchFamily="82" charset="0"/>
                <a:ea typeface="Verdana" panose="020B0604030504040204" pitchFamily="34" charset="0"/>
                <a:cs typeface="Verdana" panose="020B0604030504040204" pitchFamily="34" charset="0"/>
              </a:rPr>
              <a:t>ORGANISATION DU PLATEAU</a:t>
            </a:r>
          </a:p>
        </p:txBody>
      </p:sp>
      <p:sp>
        <p:nvSpPr>
          <p:cNvPr id="49" name="Espace réservé du texte 6">
            <a:extLst>
              <a:ext uri="{FF2B5EF4-FFF2-40B4-BE49-F238E27FC236}">
                <a16:creationId xmlns:a16="http://schemas.microsoft.com/office/drawing/2014/main" id="{29A06294-B385-4F2F-92F4-EBCF2114E9BB}"/>
              </a:ext>
            </a:extLst>
          </p:cNvPr>
          <p:cNvSpPr txBox="1">
            <a:spLocks/>
          </p:cNvSpPr>
          <p:nvPr/>
        </p:nvSpPr>
        <p:spPr>
          <a:xfrm>
            <a:off x="3107975" y="777331"/>
            <a:ext cx="8568382" cy="30777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lIns="0" tIns="0" rIns="0" bIns="0">
            <a:spAutoFit/>
          </a:bodyPr>
          <a:lstStyle>
            <a:lvl1pPr marL="0" eaLnBrk="1" hangingPunct="1">
              <a:defRPr sz="4800" b="1" i="0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 marL="548640" eaLnBrk="1" hangingPunct="1">
              <a:defRPr>
                <a:latin typeface="+mn-lt"/>
                <a:ea typeface="+mn-ea"/>
                <a:cs typeface="+mn-cs"/>
              </a:defRPr>
            </a:lvl2pPr>
            <a:lvl3pPr marL="1097280" eaLnBrk="1" hangingPunct="1">
              <a:defRPr>
                <a:latin typeface="+mn-lt"/>
                <a:ea typeface="+mn-ea"/>
                <a:cs typeface="+mn-cs"/>
              </a:defRPr>
            </a:lvl3pPr>
            <a:lvl4pPr marL="1645920" eaLnBrk="1" hangingPunct="1">
              <a:defRPr>
                <a:latin typeface="+mn-lt"/>
                <a:ea typeface="+mn-ea"/>
                <a:cs typeface="+mn-cs"/>
              </a:defRPr>
            </a:lvl4pPr>
            <a:lvl5pPr marL="2194560" eaLnBrk="1" hangingPunct="1">
              <a:defRPr>
                <a:latin typeface="+mn-lt"/>
                <a:ea typeface="+mn-ea"/>
                <a:cs typeface="+mn-cs"/>
              </a:defRPr>
            </a:lvl5pPr>
            <a:lvl6pPr marL="2743200" eaLnBrk="1" hangingPunct="1">
              <a:defRPr>
                <a:latin typeface="+mn-lt"/>
                <a:ea typeface="+mn-ea"/>
                <a:cs typeface="+mn-cs"/>
              </a:defRPr>
            </a:lvl6pPr>
            <a:lvl7pPr marL="3291840" eaLnBrk="1" hangingPunct="1">
              <a:defRPr>
                <a:latin typeface="+mn-lt"/>
                <a:ea typeface="+mn-ea"/>
                <a:cs typeface="+mn-cs"/>
              </a:defRPr>
            </a:lvl7pPr>
            <a:lvl8pPr marL="3840480" eaLnBrk="1" hangingPunct="1">
              <a:defRPr>
                <a:latin typeface="+mn-lt"/>
                <a:ea typeface="+mn-ea"/>
                <a:cs typeface="+mn-cs"/>
              </a:defRPr>
            </a:lvl8pPr>
            <a:lvl9pPr marL="438912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sz="2000" b="0" kern="0" dirty="0">
                <a:solidFill>
                  <a:srgbClr val="002060"/>
                </a:solidFill>
                <a:latin typeface="Stencil" panose="040409050D0802020404" pitchFamily="82" charset="0"/>
                <a:ea typeface="Verdana" panose="020B0604030504040204" pitchFamily="34" charset="0"/>
              </a:rPr>
              <a:t>Consignes fédérales d’organisation des plateaux </a:t>
            </a: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C938C8F0-E892-4925-AF26-8D5470D7401C}"/>
              </a:ext>
            </a:extLst>
          </p:cNvPr>
          <p:cNvGrpSpPr/>
          <p:nvPr/>
        </p:nvGrpSpPr>
        <p:grpSpPr>
          <a:xfrm>
            <a:off x="1428833" y="526245"/>
            <a:ext cx="656370" cy="754448"/>
            <a:chOff x="2986172" y="1480116"/>
            <a:chExt cx="1513968" cy="1740193"/>
          </a:xfrm>
        </p:grpSpPr>
        <p:sp>
          <p:nvSpPr>
            <p:cNvPr id="51" name="Hexagone 50">
              <a:extLst>
                <a:ext uri="{FF2B5EF4-FFF2-40B4-BE49-F238E27FC236}">
                  <a16:creationId xmlns:a16="http://schemas.microsoft.com/office/drawing/2014/main" id="{C8DEF409-5D4B-4142-95E5-8BB7DA81D983}"/>
                </a:ext>
              </a:extLst>
            </p:cNvPr>
            <p:cNvSpPr/>
            <p:nvPr/>
          </p:nvSpPr>
          <p:spPr>
            <a:xfrm rot="5400000">
              <a:off x="2873059" y="1593229"/>
              <a:ext cx="1740193" cy="151396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bg1"/>
            </a:solidFill>
            <a:ln>
              <a:solidFill>
                <a:srgbClr val="C9A643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Hexagone 4">
              <a:extLst>
                <a:ext uri="{FF2B5EF4-FFF2-40B4-BE49-F238E27FC236}">
                  <a16:creationId xmlns:a16="http://schemas.microsoft.com/office/drawing/2014/main" id="{9AD70AB0-4A26-4E2A-97CF-E7F778192913}"/>
                </a:ext>
              </a:extLst>
            </p:cNvPr>
            <p:cNvSpPr txBox="1"/>
            <p:nvPr/>
          </p:nvSpPr>
          <p:spPr>
            <a:xfrm>
              <a:off x="2986172" y="1751298"/>
              <a:ext cx="1513968" cy="11978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dirty="0">
                  <a:solidFill>
                    <a:srgbClr val="002060"/>
                  </a:solidFill>
                </a:rPr>
                <a:t>U7</a:t>
              </a:r>
              <a:endParaRPr lang="fr-FR" sz="2000" b="1" kern="1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A86EC4FB-583F-46B5-AC29-2412C5FDCAB0}"/>
              </a:ext>
            </a:extLst>
          </p:cNvPr>
          <p:cNvGrpSpPr/>
          <p:nvPr/>
        </p:nvGrpSpPr>
        <p:grpSpPr>
          <a:xfrm>
            <a:off x="695220" y="526245"/>
            <a:ext cx="656370" cy="754448"/>
            <a:chOff x="2986172" y="1480116"/>
            <a:chExt cx="1513968" cy="1740193"/>
          </a:xfrm>
        </p:grpSpPr>
        <p:sp>
          <p:nvSpPr>
            <p:cNvPr id="54" name="Hexagone 53">
              <a:extLst>
                <a:ext uri="{FF2B5EF4-FFF2-40B4-BE49-F238E27FC236}">
                  <a16:creationId xmlns:a16="http://schemas.microsoft.com/office/drawing/2014/main" id="{2221BA6B-4436-4C56-A4B8-5F52D078FCC9}"/>
                </a:ext>
              </a:extLst>
            </p:cNvPr>
            <p:cNvSpPr/>
            <p:nvPr/>
          </p:nvSpPr>
          <p:spPr>
            <a:xfrm rot="5400000">
              <a:off x="2873059" y="1593229"/>
              <a:ext cx="1740193" cy="151396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bg1"/>
            </a:solidFill>
            <a:ln>
              <a:solidFill>
                <a:srgbClr val="C9A643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Hexagone 4">
              <a:extLst>
                <a:ext uri="{FF2B5EF4-FFF2-40B4-BE49-F238E27FC236}">
                  <a16:creationId xmlns:a16="http://schemas.microsoft.com/office/drawing/2014/main" id="{99BCE61C-845C-40A4-B0B1-67E0BA19C227}"/>
                </a:ext>
              </a:extLst>
            </p:cNvPr>
            <p:cNvSpPr txBox="1"/>
            <p:nvPr/>
          </p:nvSpPr>
          <p:spPr>
            <a:xfrm>
              <a:off x="2986172" y="1751298"/>
              <a:ext cx="1513968" cy="11978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dirty="0">
                  <a:solidFill>
                    <a:srgbClr val="002060"/>
                  </a:solidFill>
                </a:rPr>
                <a:t>U</a:t>
              </a:r>
              <a:r>
                <a:rPr lang="fr-FR" sz="2000" b="1" kern="1200" dirty="0">
                  <a:solidFill>
                    <a:srgbClr val="002060"/>
                  </a:solidFill>
                </a:rPr>
                <a:t>6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715E6B6D-6B0E-4781-9995-296E279466E9}"/>
              </a:ext>
            </a:extLst>
          </p:cNvPr>
          <p:cNvSpPr/>
          <p:nvPr/>
        </p:nvSpPr>
        <p:spPr>
          <a:xfrm>
            <a:off x="896818" y="1521933"/>
            <a:ext cx="10779539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b="1" dirty="0">
                <a:solidFill>
                  <a:srgbClr val="002060"/>
                </a:solidFill>
              </a:rPr>
              <a:t>Simplification des rotations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Les équipes camp bleu sont fixes et restent toujours sur le même terrain.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Les équipes camp rouge tournent dans le sens des aiguilles d’une montre.</a:t>
            </a:r>
          </a:p>
          <a:p>
            <a:pPr lvl="1"/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b="1" dirty="0">
                <a:solidFill>
                  <a:srgbClr val="002060"/>
                </a:solidFill>
              </a:rPr>
              <a:t>Un terrain unique pour l’ensemble des activités du plateau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</a:rPr>
              <a:t>Pas d’installation supplémentaire pour les formes jouées (défis), simplement déplacer les buts.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3E9B02F-16CA-0243-12C8-69DA08048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0" b="98404" l="3084" r="99119">
                        <a14:foregroundMark x1="8370" y1="40957" x2="8370" y2="40957"/>
                        <a14:foregroundMark x1="38767" y1="7447" x2="38767" y2="7447"/>
                        <a14:foregroundMark x1="48458" y1="4255" x2="48458" y2="4255"/>
                        <a14:foregroundMark x1="89868" y1="42553" x2="89868" y2="42553"/>
                        <a14:foregroundMark x1="89427" y1="35106" x2="89427" y2="35106"/>
                        <a14:foregroundMark x1="89868" y1="18085" x2="89868" y2="18085"/>
                        <a14:foregroundMark x1="3524" y1="86170" x2="3524" y2="86170"/>
                        <a14:foregroundMark x1="6608" y1="84043" x2="6608" y2="84043"/>
                        <a14:foregroundMark x1="10573" y1="85106" x2="10573" y2="85106"/>
                        <a14:foregroundMark x1="15859" y1="84574" x2="15859" y2="84574"/>
                        <a14:foregroundMark x1="23348" y1="85638" x2="23348" y2="85638"/>
                        <a14:foregroundMark x1="26872" y1="85106" x2="26872" y2="85106"/>
                        <a14:foregroundMark x1="29515" y1="84043" x2="29515" y2="84043"/>
                        <a14:foregroundMark x1="36564" y1="82979" x2="36564" y2="82979"/>
                        <a14:foregroundMark x1="47137" y1="84043" x2="47137" y2="84043"/>
                        <a14:foregroundMark x1="58150" y1="85106" x2="58150" y2="85106"/>
                        <a14:foregroundMark x1="61233" y1="82979" x2="61233" y2="82979"/>
                        <a14:foregroundMark x1="70925" y1="82447" x2="70925" y2="82447"/>
                        <a14:foregroundMark x1="76211" y1="82447" x2="76211" y2="82447"/>
                        <a14:foregroundMark x1="81498" y1="82447" x2="81498" y2="82447"/>
                        <a14:foregroundMark x1="87225" y1="82979" x2="87225" y2="82979"/>
                        <a14:foregroundMark x1="91630" y1="82979" x2="91630" y2="82979"/>
                        <a14:foregroundMark x1="96916" y1="82979" x2="96916" y2="82979"/>
                        <a14:foregroundMark x1="15419" y1="95213" x2="15419" y2="95213"/>
                        <a14:foregroundMark x1="19824" y1="94681" x2="19824" y2="94681"/>
                        <a14:foregroundMark x1="18943" y1="94681" x2="18943" y2="94681"/>
                        <a14:foregroundMark x1="19383" y1="98936" x2="19383" y2="98936"/>
                        <a14:foregroundMark x1="26872" y1="97340" x2="26872" y2="97340"/>
                        <a14:foregroundMark x1="33040" y1="97872" x2="33040" y2="97872"/>
                        <a14:foregroundMark x1="38326" y1="94681" x2="38326" y2="94681"/>
                        <a14:foregroundMark x1="46696" y1="93617" x2="46696" y2="93617"/>
                        <a14:foregroundMark x1="50661" y1="97340" x2="50661" y2="97340"/>
                        <a14:foregroundMark x1="59031" y1="96277" x2="59031" y2="96277"/>
                        <a14:foregroundMark x1="66079" y1="94681" x2="66079" y2="94681"/>
                        <a14:foregroundMark x1="71366" y1="94681" x2="71366" y2="94681"/>
                        <a14:foregroundMark x1="77533" y1="94149" x2="77533" y2="94149"/>
                        <a14:foregroundMark x1="84141" y1="93617" x2="84141" y2="93617"/>
                        <a14:foregroundMark x1="50220" y1="2660" x2="50220" y2="2660"/>
                        <a14:foregroundMark x1="49339" y1="85106" x2="49339" y2="85106"/>
                        <a14:foregroundMark x1="61674" y1="82979" x2="61674" y2="82979"/>
                        <a14:foregroundMark x1="61233" y1="82979" x2="61233" y2="82979"/>
                        <a14:foregroundMark x1="61674" y1="83511" x2="61674" y2="83511"/>
                        <a14:foregroundMark x1="61233" y1="83511" x2="61233" y2="83511"/>
                        <a14:foregroundMark x1="61233" y1="82979" x2="61233" y2="82979"/>
                        <a14:foregroundMark x1="81057" y1="85106" x2="81057" y2="85106"/>
                        <a14:foregroundMark x1="81057" y1="84574" x2="81057" y2="84574"/>
                        <a14:foregroundMark x1="99119" y1="87766" x2="99119" y2="87766"/>
                        <a14:foregroundMark x1="61674" y1="97340" x2="61674" y2="97340"/>
                        <a14:foregroundMark x1="82379" y1="84043" x2="82379" y2="84043"/>
                        <a14:foregroundMark x1="81498" y1="84574" x2="81498" y2="84574"/>
                        <a14:foregroundMark x1="81498" y1="85106" x2="81498" y2="85106"/>
                        <a14:foregroundMark x1="81938" y1="84574" x2="81938" y2="84574"/>
                        <a14:foregroundMark x1="81057" y1="84574" x2="81057" y2="84574"/>
                        <a14:foregroundMark x1="81498" y1="85106" x2="81498" y2="85106"/>
                        <a14:foregroundMark x1="81938" y1="85638" x2="81938" y2="85638"/>
                        <a14:foregroundMark x1="81057" y1="84574" x2="81057" y2="84574"/>
                        <a14:foregroundMark x1="80617" y1="84574" x2="80617" y2="84574"/>
                        <a14:foregroundMark x1="81938" y1="85106" x2="81938" y2="85106"/>
                        <a14:backgroundMark x1="2203" y1="85106" x2="2203" y2="85106"/>
                        <a14:backgroundMark x1="2643" y1="85638" x2="2643" y2="85638"/>
                        <a14:backgroundMark x1="2643" y1="86170" x2="2643" y2="86170"/>
                        <a14:backgroundMark x1="22026" y1="82979" x2="22026" y2="82979"/>
                        <a14:backgroundMark x1="14978" y1="84043" x2="14978" y2="84043"/>
                        <a14:backgroundMark x1="28194" y1="99468" x2="28194" y2="99468"/>
                        <a14:backgroundMark x1="27313" y1="97340" x2="27313" y2="97340"/>
                        <a14:backgroundMark x1="19824" y1="94681" x2="19824" y2="94681"/>
                        <a14:backgroundMark x1="14978" y1="96277" x2="14978" y2="96277"/>
                        <a14:backgroundMark x1="34802" y1="96809" x2="34802" y2="96809"/>
                        <a14:backgroundMark x1="34802" y1="99468" x2="34802" y2="99468"/>
                        <a14:backgroundMark x1="37445" y1="94681" x2="37445" y2="94681"/>
                        <a14:backgroundMark x1="46256" y1="92021" x2="46256" y2="92021"/>
                        <a14:backgroundMark x1="46256" y1="92553" x2="46256" y2="92553"/>
                        <a14:backgroundMark x1="59912" y1="97872" x2="59912" y2="97872"/>
                        <a14:backgroundMark x1="58590" y1="97340" x2="58590" y2="97340"/>
                        <a14:backgroundMark x1="59471" y1="97340" x2="59471" y2="97340"/>
                        <a14:backgroundMark x1="66079" y1="96809" x2="66079" y2="96809"/>
                        <a14:backgroundMark x1="71806" y1="95213" x2="71806" y2="95213"/>
                        <a14:backgroundMark x1="78855" y1="98936" x2="78855" y2="98936"/>
                        <a14:backgroundMark x1="81057" y1="83511" x2="81057" y2="83511"/>
                        <a14:backgroundMark x1="87665" y1="85106" x2="87665" y2="85106"/>
                        <a14:backgroundMark x1="87665" y1="84043" x2="87665" y2="84043"/>
                        <a14:backgroundMark x1="84141" y1="92021" x2="84141" y2="92021"/>
                        <a14:backgroundMark x1="84141" y1="92553" x2="84141" y2="92553"/>
                        <a14:backgroundMark x1="70485" y1="83511" x2="70485" y2="83511"/>
                        <a14:backgroundMark x1="60793" y1="82447" x2="60793" y2="82447"/>
                        <a14:backgroundMark x1="48018" y1="84043" x2="48018" y2="84043"/>
                        <a14:backgroundMark x1="14978" y1="95213" x2="14978" y2="95213"/>
                        <a14:backgroundMark x1="81498" y1="86170" x2="81498" y2="86170"/>
                        <a14:backgroundMark x1="81057" y1="83511" x2="81057" y2="83511"/>
                        <a14:backgroundMark x1="81498" y1="84043" x2="81498" y2="84043"/>
                        <a14:backgroundMark x1="80617" y1="86170" x2="80617" y2="86170"/>
                        <a14:backgroundMark x1="66079" y1="99468" x2="66079" y2="994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9" y="6253614"/>
            <a:ext cx="613808" cy="50208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F993C219-F652-CF69-F101-E0CF4B25BC32}"/>
              </a:ext>
            </a:extLst>
          </p:cNvPr>
          <p:cNvSpPr txBox="1">
            <a:spLocks/>
          </p:cNvSpPr>
          <p:nvPr/>
        </p:nvSpPr>
        <p:spPr>
          <a:xfrm>
            <a:off x="2961787" y="6272664"/>
            <a:ext cx="6268423" cy="396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 defTabSz="1097280"/>
            <a:r>
              <a:rPr lang="fr-FR" kern="0" dirty="0">
                <a:latin typeface="Agency FB" panose="020B0503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District Football Haute-Saône – La pratique U6/U7 – Saison 2023/2024</a:t>
            </a:r>
          </a:p>
        </p:txBody>
      </p:sp>
      <p:pic>
        <p:nvPicPr>
          <p:cNvPr id="25" name="Graphique 24" descr="Avertissement avec un remplissage uni">
            <a:extLst>
              <a:ext uri="{FF2B5EF4-FFF2-40B4-BE49-F238E27FC236}">
                <a16:creationId xmlns:a16="http://schemas.microsoft.com/office/drawing/2014/main" id="{7E87E01F-8969-6366-5EE3-D9F3E3B23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5278" y="4373507"/>
            <a:ext cx="904875" cy="90487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314EA1DA-71CA-7A9F-B889-12C5D09DCDC7}"/>
              </a:ext>
            </a:extLst>
          </p:cNvPr>
          <p:cNvSpPr txBox="1"/>
          <p:nvPr/>
        </p:nvSpPr>
        <p:spPr>
          <a:xfrm>
            <a:off x="1452649" y="4097353"/>
            <a:ext cx="102980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tabLst>
                <a:tab pos="2390775" algn="l"/>
              </a:tabLst>
            </a:pPr>
            <a:r>
              <a:rPr lang="fr-FR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AVANT LE LANCEMENT DU PLATEAU, EN CAS DE NOMBRE IMPAIR D’EQUIPE, CONSTITUER UNE EQUIPE EN PLUS AVEC LES JOUEURS SUPPLEMENTAIRES DE CHAQUE EQUIPE POUR COMPLETER LE PLATEAU.</a:t>
            </a:r>
          </a:p>
          <a:p>
            <a:pPr marL="457200">
              <a:tabLst>
                <a:tab pos="2390775" algn="l"/>
              </a:tabLst>
            </a:pPr>
            <a:r>
              <a:rPr lang="fr-FR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plateaux impairs compliquant l’organisation (repos, </a:t>
            </a:r>
            <a:r>
              <a:rPr lang="fr-FR" sz="2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etc</a:t>
            </a:r>
            <a:r>
              <a:rPr lang="fr-FR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fr-FR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522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e 27">
            <a:extLst>
              <a:ext uri="{FF2B5EF4-FFF2-40B4-BE49-F238E27FC236}">
                <a16:creationId xmlns:a16="http://schemas.microsoft.com/office/drawing/2014/main" id="{5F7D9ECF-D221-6A97-F497-9F7B84A723D4}"/>
              </a:ext>
            </a:extLst>
          </p:cNvPr>
          <p:cNvGrpSpPr/>
          <p:nvPr/>
        </p:nvGrpSpPr>
        <p:grpSpPr>
          <a:xfrm>
            <a:off x="5818566" y="1774559"/>
            <a:ext cx="6273013" cy="3611254"/>
            <a:chOff x="6107680" y="1764342"/>
            <a:chExt cx="5556198" cy="370102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2B18CC6-7FC1-E198-5FD6-846239274C0E}"/>
                </a:ext>
              </a:extLst>
            </p:cNvPr>
            <p:cNvSpPr/>
            <p:nvPr/>
          </p:nvSpPr>
          <p:spPr>
            <a:xfrm>
              <a:off x="6178687" y="1865367"/>
              <a:ext cx="5040000" cy="3600000"/>
            </a:xfrm>
            <a:prstGeom prst="rect">
              <a:avLst/>
            </a:prstGeom>
            <a:solidFill>
              <a:srgbClr val="51C35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F1458BA9-0C38-23D3-A91F-F1B7503DAC42}"/>
                </a:ext>
              </a:extLst>
            </p:cNvPr>
            <p:cNvSpPr/>
            <p:nvPr/>
          </p:nvSpPr>
          <p:spPr>
            <a:xfrm>
              <a:off x="8083748" y="1780682"/>
              <a:ext cx="130388" cy="132914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D5A8248A-33FB-238F-7900-FA91FD1B0C0C}"/>
                </a:ext>
              </a:extLst>
            </p:cNvPr>
            <p:cNvSpPr/>
            <p:nvPr/>
          </p:nvSpPr>
          <p:spPr>
            <a:xfrm>
              <a:off x="9090210" y="1764342"/>
              <a:ext cx="130388" cy="13291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B392FF07-770F-78E5-629E-71CE82F13EF8}"/>
                </a:ext>
              </a:extLst>
            </p:cNvPr>
            <p:cNvSpPr/>
            <p:nvPr/>
          </p:nvSpPr>
          <p:spPr>
            <a:xfrm>
              <a:off x="6108172" y="4425989"/>
              <a:ext cx="130388" cy="132914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274E94CC-067C-B0DB-59CE-8BC5768344CC}"/>
                </a:ext>
              </a:extLst>
            </p:cNvPr>
            <p:cNvSpPr/>
            <p:nvPr/>
          </p:nvSpPr>
          <p:spPr>
            <a:xfrm>
              <a:off x="11153344" y="4428933"/>
              <a:ext cx="130388" cy="13291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99840EB3-53DD-91A5-FB09-5BA7E9B50683}"/>
                </a:ext>
              </a:extLst>
            </p:cNvPr>
            <p:cNvSpPr/>
            <p:nvPr/>
          </p:nvSpPr>
          <p:spPr>
            <a:xfrm>
              <a:off x="11140767" y="1782115"/>
              <a:ext cx="130388" cy="13291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3EAF2263-AA07-3BC4-74EA-FEC3337A9B46}"/>
                </a:ext>
              </a:extLst>
            </p:cNvPr>
            <p:cNvSpPr/>
            <p:nvPr/>
          </p:nvSpPr>
          <p:spPr>
            <a:xfrm>
              <a:off x="11142533" y="4905727"/>
              <a:ext cx="130388" cy="13291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57BDBF3A-FFAA-FA8F-C91D-D6E344C5B272}"/>
                </a:ext>
              </a:extLst>
            </p:cNvPr>
            <p:cNvSpPr/>
            <p:nvPr/>
          </p:nvSpPr>
          <p:spPr>
            <a:xfrm>
              <a:off x="11156150" y="2754374"/>
              <a:ext cx="130388" cy="13291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9B578C2D-9762-6690-997B-ACC3A1FCEFB7}"/>
                </a:ext>
              </a:extLst>
            </p:cNvPr>
            <p:cNvSpPr/>
            <p:nvPr/>
          </p:nvSpPr>
          <p:spPr>
            <a:xfrm>
              <a:off x="11148685" y="2263712"/>
              <a:ext cx="130388" cy="13291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3DD25EF1-896D-C2A6-5191-F776990CF3BD}"/>
                </a:ext>
              </a:extLst>
            </p:cNvPr>
            <p:cNvSpPr/>
            <p:nvPr/>
          </p:nvSpPr>
          <p:spPr>
            <a:xfrm>
              <a:off x="10135425" y="3628733"/>
              <a:ext cx="130388" cy="13291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9BFD47A5-AAF7-383A-7BB8-4153C51D19EF}"/>
                </a:ext>
              </a:extLst>
            </p:cNvPr>
            <p:cNvSpPr/>
            <p:nvPr/>
          </p:nvSpPr>
          <p:spPr>
            <a:xfrm>
              <a:off x="7089618" y="3624210"/>
              <a:ext cx="130388" cy="132914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79" name="Image 78">
              <a:extLst>
                <a:ext uri="{FF2B5EF4-FFF2-40B4-BE49-F238E27FC236}">
                  <a16:creationId xmlns:a16="http://schemas.microsoft.com/office/drawing/2014/main" id="{99957174-B93C-6FFA-0495-9C3574C0B8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467" t="7885" r="5651" b="9254"/>
            <a:stretch/>
          </p:blipFill>
          <p:spPr>
            <a:xfrm flipH="1">
              <a:off x="11237411" y="3292671"/>
              <a:ext cx="426467" cy="730877"/>
            </a:xfrm>
            <a:prstGeom prst="rect">
              <a:avLst/>
            </a:prstGeom>
          </p:spPr>
        </p:pic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2E6BBADE-88DD-22AB-4139-B03991BC7E9F}"/>
                </a:ext>
              </a:extLst>
            </p:cNvPr>
            <p:cNvSpPr/>
            <p:nvPr/>
          </p:nvSpPr>
          <p:spPr>
            <a:xfrm>
              <a:off x="6109183" y="1788057"/>
              <a:ext cx="130388" cy="132914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BA933AD6-1C38-750F-8CB2-27A09F698BA9}"/>
                </a:ext>
              </a:extLst>
            </p:cNvPr>
            <p:cNvSpPr/>
            <p:nvPr/>
          </p:nvSpPr>
          <p:spPr>
            <a:xfrm>
              <a:off x="6107680" y="2761890"/>
              <a:ext cx="130388" cy="132914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5D7792B5-8311-ECDE-C53D-16C84706F5EE}"/>
                </a:ext>
              </a:extLst>
            </p:cNvPr>
            <p:cNvSpPr/>
            <p:nvPr/>
          </p:nvSpPr>
          <p:spPr>
            <a:xfrm>
              <a:off x="6111515" y="2267407"/>
              <a:ext cx="130388" cy="132914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86226525-8484-87D5-F7C0-C0024AAC6AD2}"/>
                </a:ext>
              </a:extLst>
            </p:cNvPr>
            <p:cNvSpPr/>
            <p:nvPr/>
          </p:nvSpPr>
          <p:spPr>
            <a:xfrm>
              <a:off x="6113492" y="4905727"/>
              <a:ext cx="130388" cy="132914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86" name="Triangle isocèle 85">
            <a:extLst>
              <a:ext uri="{FF2B5EF4-FFF2-40B4-BE49-F238E27FC236}">
                <a16:creationId xmlns:a16="http://schemas.microsoft.com/office/drawing/2014/main" id="{C53E47BC-0288-F6B8-4374-0CCC1FB3ECEE}"/>
              </a:ext>
            </a:extLst>
          </p:cNvPr>
          <p:cNvSpPr/>
          <p:nvPr/>
        </p:nvSpPr>
        <p:spPr>
          <a:xfrm>
            <a:off x="6902776" y="1629204"/>
            <a:ext cx="180183" cy="254564"/>
          </a:xfrm>
          <a:prstGeom prst="triangl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Triangle isocèle 87">
            <a:extLst>
              <a:ext uri="{FF2B5EF4-FFF2-40B4-BE49-F238E27FC236}">
                <a16:creationId xmlns:a16="http://schemas.microsoft.com/office/drawing/2014/main" id="{DCE9AB4F-59CA-0883-C0C1-431EC1F65C4F}"/>
              </a:ext>
            </a:extLst>
          </p:cNvPr>
          <p:cNvSpPr/>
          <p:nvPr/>
        </p:nvSpPr>
        <p:spPr>
          <a:xfrm>
            <a:off x="10357508" y="1623096"/>
            <a:ext cx="180183" cy="254564"/>
          </a:xfrm>
          <a:prstGeom prst="triangl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Triangle isocèle 88">
            <a:extLst>
              <a:ext uri="{FF2B5EF4-FFF2-40B4-BE49-F238E27FC236}">
                <a16:creationId xmlns:a16="http://schemas.microsoft.com/office/drawing/2014/main" id="{83FC1AEE-0C13-72DE-2C62-E46E69C9066C}"/>
              </a:ext>
            </a:extLst>
          </p:cNvPr>
          <p:cNvSpPr/>
          <p:nvPr/>
        </p:nvSpPr>
        <p:spPr>
          <a:xfrm>
            <a:off x="6902776" y="5123667"/>
            <a:ext cx="180183" cy="254564"/>
          </a:xfrm>
          <a:prstGeom prst="triangl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Triangle isocèle 89">
            <a:extLst>
              <a:ext uri="{FF2B5EF4-FFF2-40B4-BE49-F238E27FC236}">
                <a16:creationId xmlns:a16="http://schemas.microsoft.com/office/drawing/2014/main" id="{D0977D35-2EA0-95CB-28BE-43B59FE86121}"/>
              </a:ext>
            </a:extLst>
          </p:cNvPr>
          <p:cNvSpPr/>
          <p:nvPr/>
        </p:nvSpPr>
        <p:spPr>
          <a:xfrm>
            <a:off x="10346903" y="5138672"/>
            <a:ext cx="180183" cy="254564"/>
          </a:xfrm>
          <a:prstGeom prst="triangl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A80AB5F7-3EC3-0695-ADEA-E700EEF2875E}"/>
              </a:ext>
            </a:extLst>
          </p:cNvPr>
          <p:cNvSpPr/>
          <p:nvPr/>
        </p:nvSpPr>
        <p:spPr>
          <a:xfrm>
            <a:off x="8049572" y="5291444"/>
            <a:ext cx="147209" cy="129691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F9A14FEE-370F-719B-CCB9-23CE1EA0C582}"/>
              </a:ext>
            </a:extLst>
          </p:cNvPr>
          <p:cNvSpPr/>
          <p:nvPr/>
        </p:nvSpPr>
        <p:spPr>
          <a:xfrm>
            <a:off x="5825129" y="5309417"/>
            <a:ext cx="147209" cy="129691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6A536AE9-B187-A3A5-795C-CD3E2E71AE78}"/>
              </a:ext>
            </a:extLst>
          </p:cNvPr>
          <p:cNvSpPr/>
          <p:nvPr/>
        </p:nvSpPr>
        <p:spPr>
          <a:xfrm>
            <a:off x="9185880" y="5309418"/>
            <a:ext cx="147209" cy="1296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5290872C-D180-D4BD-9562-D01D5F274381}"/>
              </a:ext>
            </a:extLst>
          </p:cNvPr>
          <p:cNvSpPr/>
          <p:nvPr/>
        </p:nvSpPr>
        <p:spPr>
          <a:xfrm>
            <a:off x="11499210" y="5312190"/>
            <a:ext cx="147209" cy="1296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8" name="Image 97">
            <a:extLst>
              <a:ext uri="{FF2B5EF4-FFF2-40B4-BE49-F238E27FC236}">
                <a16:creationId xmlns:a16="http://schemas.microsoft.com/office/drawing/2014/main" id="{F35D97CB-07C8-B2F1-9AD1-C042F0336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2" t="10708" r="6134" b="12735"/>
          <a:stretch/>
        </p:blipFill>
        <p:spPr>
          <a:xfrm>
            <a:off x="5415373" y="3242578"/>
            <a:ext cx="464310" cy="749703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B48E67-8CA9-4BD9-8529-D96778E8147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16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60EBAD-A6EC-4FCD-A817-2D023F765AF0}"/>
              </a:ext>
            </a:extLst>
          </p:cNvPr>
          <p:cNvSpPr/>
          <p:nvPr/>
        </p:nvSpPr>
        <p:spPr>
          <a:xfrm>
            <a:off x="9435388" y="295132"/>
            <a:ext cx="2376264" cy="602793"/>
          </a:xfrm>
          <a:prstGeom prst="rect">
            <a:avLst/>
          </a:prstGeom>
          <a:solidFill>
            <a:srgbClr val="C9A643"/>
          </a:solidFill>
          <a:ln>
            <a:solidFill>
              <a:srgbClr val="C9A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FF8F848-DE08-493F-8388-2D7D0D0B94A1}"/>
              </a:ext>
            </a:extLst>
          </p:cNvPr>
          <p:cNvSpPr/>
          <p:nvPr/>
        </p:nvSpPr>
        <p:spPr>
          <a:xfrm>
            <a:off x="373473" y="188555"/>
            <a:ext cx="2376264" cy="602793"/>
          </a:xfrm>
          <a:prstGeom prst="rect">
            <a:avLst/>
          </a:prstGeom>
          <a:solidFill>
            <a:srgbClr val="C9A643"/>
          </a:solidFill>
          <a:ln>
            <a:solidFill>
              <a:srgbClr val="C9A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Espace réservé du texte 6">
            <a:extLst>
              <a:ext uri="{FF2B5EF4-FFF2-40B4-BE49-F238E27FC236}">
                <a16:creationId xmlns:a16="http://schemas.microsoft.com/office/drawing/2014/main" id="{E55454B2-5FA6-4E92-873E-9BB787AEF6BB}"/>
              </a:ext>
            </a:extLst>
          </p:cNvPr>
          <p:cNvSpPr txBox="1">
            <a:spLocks/>
          </p:cNvSpPr>
          <p:nvPr/>
        </p:nvSpPr>
        <p:spPr>
          <a:xfrm>
            <a:off x="441263" y="229705"/>
            <a:ext cx="11309474" cy="430887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>
            <a:spAutoFit/>
          </a:bodyPr>
          <a:lstStyle>
            <a:lvl1pPr marL="0" eaLnBrk="1" hangingPunct="1">
              <a:defRPr sz="4800" b="1" i="0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 marL="548640" eaLnBrk="1" hangingPunct="1">
              <a:defRPr>
                <a:latin typeface="+mn-lt"/>
                <a:ea typeface="+mn-ea"/>
                <a:cs typeface="+mn-cs"/>
              </a:defRPr>
            </a:lvl2pPr>
            <a:lvl3pPr marL="1097280" eaLnBrk="1" hangingPunct="1">
              <a:defRPr>
                <a:latin typeface="+mn-lt"/>
                <a:ea typeface="+mn-ea"/>
                <a:cs typeface="+mn-cs"/>
              </a:defRPr>
            </a:lvl3pPr>
            <a:lvl4pPr marL="1645920" eaLnBrk="1" hangingPunct="1">
              <a:defRPr>
                <a:latin typeface="+mn-lt"/>
                <a:ea typeface="+mn-ea"/>
                <a:cs typeface="+mn-cs"/>
              </a:defRPr>
            </a:lvl4pPr>
            <a:lvl5pPr marL="2194560" eaLnBrk="1" hangingPunct="1">
              <a:defRPr>
                <a:latin typeface="+mn-lt"/>
                <a:ea typeface="+mn-ea"/>
                <a:cs typeface="+mn-cs"/>
              </a:defRPr>
            </a:lvl5pPr>
            <a:lvl6pPr marL="2743200" eaLnBrk="1" hangingPunct="1">
              <a:defRPr>
                <a:latin typeface="+mn-lt"/>
                <a:ea typeface="+mn-ea"/>
                <a:cs typeface="+mn-cs"/>
              </a:defRPr>
            </a:lvl6pPr>
            <a:lvl7pPr marL="3291840" eaLnBrk="1" hangingPunct="1">
              <a:defRPr>
                <a:latin typeface="+mn-lt"/>
                <a:ea typeface="+mn-ea"/>
                <a:cs typeface="+mn-cs"/>
              </a:defRPr>
            </a:lvl7pPr>
            <a:lvl8pPr marL="3840480" eaLnBrk="1" hangingPunct="1">
              <a:defRPr>
                <a:latin typeface="+mn-lt"/>
                <a:ea typeface="+mn-ea"/>
                <a:cs typeface="+mn-cs"/>
              </a:defRPr>
            </a:lvl8pPr>
            <a:lvl9pPr marL="438912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encil" panose="040409050D0802020404" pitchFamily="82" charset="0"/>
                <a:ea typeface="Verdana" panose="020B0604030504040204" pitchFamily="34" charset="0"/>
                <a:cs typeface="Verdana" panose="020B0604030504040204" pitchFamily="34" charset="0"/>
              </a:rPr>
              <a:t>Défi-JEU </a:t>
            </a:r>
            <a:r>
              <a:rPr lang="fr-FR" sz="2800" b="0" kern="0" dirty="0">
                <a:solidFill>
                  <a:prstClr val="white"/>
                </a:solidFill>
                <a:latin typeface="Stencil" panose="040409050D0802020404" pitchFamily="82" charset="0"/>
                <a:ea typeface="Verdana" panose="020B0604030504040204" pitchFamily="34" charset="0"/>
                <a:cs typeface="Verdana" panose="020B0604030504040204" pitchFamily="34" charset="0"/>
              </a:rPr>
              <a:t>PLATEAU DU SAMEDI 14 OCTOBRE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encil" panose="040409050D0802020404" pitchFamily="8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C938C8F0-E892-4925-AF26-8D5470D7401C}"/>
              </a:ext>
            </a:extLst>
          </p:cNvPr>
          <p:cNvGrpSpPr/>
          <p:nvPr/>
        </p:nvGrpSpPr>
        <p:grpSpPr>
          <a:xfrm>
            <a:off x="1428833" y="526245"/>
            <a:ext cx="656370" cy="754448"/>
            <a:chOff x="2986172" y="1480116"/>
            <a:chExt cx="1513968" cy="1740193"/>
          </a:xfrm>
        </p:grpSpPr>
        <p:sp>
          <p:nvSpPr>
            <p:cNvPr id="51" name="Hexagone 50">
              <a:extLst>
                <a:ext uri="{FF2B5EF4-FFF2-40B4-BE49-F238E27FC236}">
                  <a16:creationId xmlns:a16="http://schemas.microsoft.com/office/drawing/2014/main" id="{C8DEF409-5D4B-4142-95E5-8BB7DA81D983}"/>
                </a:ext>
              </a:extLst>
            </p:cNvPr>
            <p:cNvSpPr/>
            <p:nvPr/>
          </p:nvSpPr>
          <p:spPr>
            <a:xfrm rot="5400000">
              <a:off x="2873059" y="1593229"/>
              <a:ext cx="1740193" cy="151396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bg1"/>
            </a:solidFill>
            <a:ln>
              <a:solidFill>
                <a:srgbClr val="C9A643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Hexagone 4">
              <a:extLst>
                <a:ext uri="{FF2B5EF4-FFF2-40B4-BE49-F238E27FC236}">
                  <a16:creationId xmlns:a16="http://schemas.microsoft.com/office/drawing/2014/main" id="{9AD70AB0-4A26-4E2A-97CF-E7F778192913}"/>
                </a:ext>
              </a:extLst>
            </p:cNvPr>
            <p:cNvSpPr txBox="1"/>
            <p:nvPr/>
          </p:nvSpPr>
          <p:spPr>
            <a:xfrm>
              <a:off x="2986172" y="1751298"/>
              <a:ext cx="1513968" cy="11978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marR="0" lvl="0" indent="0" algn="ctr" defTabSz="195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U7</a:t>
              </a: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A86EC4FB-583F-46B5-AC29-2412C5FDCAB0}"/>
              </a:ext>
            </a:extLst>
          </p:cNvPr>
          <p:cNvGrpSpPr/>
          <p:nvPr/>
        </p:nvGrpSpPr>
        <p:grpSpPr>
          <a:xfrm>
            <a:off x="695220" y="526245"/>
            <a:ext cx="656370" cy="754448"/>
            <a:chOff x="2986172" y="1480116"/>
            <a:chExt cx="1513968" cy="1740193"/>
          </a:xfrm>
        </p:grpSpPr>
        <p:sp>
          <p:nvSpPr>
            <p:cNvPr id="54" name="Hexagone 53">
              <a:extLst>
                <a:ext uri="{FF2B5EF4-FFF2-40B4-BE49-F238E27FC236}">
                  <a16:creationId xmlns:a16="http://schemas.microsoft.com/office/drawing/2014/main" id="{2221BA6B-4436-4C56-A4B8-5F52D078FCC9}"/>
                </a:ext>
              </a:extLst>
            </p:cNvPr>
            <p:cNvSpPr/>
            <p:nvPr/>
          </p:nvSpPr>
          <p:spPr>
            <a:xfrm rot="5400000">
              <a:off x="2873059" y="1593229"/>
              <a:ext cx="1740193" cy="151396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bg1"/>
            </a:solidFill>
            <a:ln>
              <a:solidFill>
                <a:srgbClr val="C9A643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Hexagone 4">
              <a:extLst>
                <a:ext uri="{FF2B5EF4-FFF2-40B4-BE49-F238E27FC236}">
                  <a16:creationId xmlns:a16="http://schemas.microsoft.com/office/drawing/2014/main" id="{99BCE61C-845C-40A4-B0B1-67E0BA19C227}"/>
                </a:ext>
              </a:extLst>
            </p:cNvPr>
            <p:cNvSpPr txBox="1"/>
            <p:nvPr/>
          </p:nvSpPr>
          <p:spPr>
            <a:xfrm>
              <a:off x="2986172" y="1751298"/>
              <a:ext cx="1513968" cy="11978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marR="0" lvl="0" indent="0" algn="ctr" defTabSz="195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U6</a:t>
              </a:r>
            </a:p>
          </p:txBody>
        </p: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4687F7E-57DF-40C5-B3DE-539B5EF50FAF}"/>
              </a:ext>
            </a:extLst>
          </p:cNvPr>
          <p:cNvSpPr/>
          <p:nvPr/>
        </p:nvSpPr>
        <p:spPr>
          <a:xfrm>
            <a:off x="58478" y="1380876"/>
            <a:ext cx="5371032" cy="4767908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Consignes 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Départ en simultané d’un joueur de chaque équipe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depuis le milieu de terrain le long de la ligne de touche (voir schéma). Les joueurs doivent slalomer entre les 3 cônes puis conduire leur ballon en direction du but adverse pour tirer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dès qu’ils entrent dans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zone protégée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face au gardien de but.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1</a:t>
            </a: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joueur à marquer remporte un point pour son équipe.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L’équipe qui a marqué le plus de buts gagne le défi.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Variante 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Faire tourner les gardiens.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Animation par les 2 éducateurs 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Donner les départs oralement - Encourager/valoriser – Rotation des gardiens de but – Compter les buts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6CBAB82-5B79-238D-74E9-CFB43331D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0" b="98404" l="3084" r="99119">
                        <a14:foregroundMark x1="8370" y1="40957" x2="8370" y2="40957"/>
                        <a14:foregroundMark x1="38767" y1="7447" x2="38767" y2="7447"/>
                        <a14:foregroundMark x1="48458" y1="4255" x2="48458" y2="4255"/>
                        <a14:foregroundMark x1="89868" y1="42553" x2="89868" y2="42553"/>
                        <a14:foregroundMark x1="89427" y1="35106" x2="89427" y2="35106"/>
                        <a14:foregroundMark x1="89868" y1="18085" x2="89868" y2="18085"/>
                        <a14:foregroundMark x1="3524" y1="86170" x2="3524" y2="86170"/>
                        <a14:foregroundMark x1="6608" y1="84043" x2="6608" y2="84043"/>
                        <a14:foregroundMark x1="10573" y1="85106" x2="10573" y2="85106"/>
                        <a14:foregroundMark x1="15859" y1="84574" x2="15859" y2="84574"/>
                        <a14:foregroundMark x1="23348" y1="85638" x2="23348" y2="85638"/>
                        <a14:foregroundMark x1="26872" y1="85106" x2="26872" y2="85106"/>
                        <a14:foregroundMark x1="29515" y1="84043" x2="29515" y2="84043"/>
                        <a14:foregroundMark x1="36564" y1="82979" x2="36564" y2="82979"/>
                        <a14:foregroundMark x1="47137" y1="84043" x2="47137" y2="84043"/>
                        <a14:foregroundMark x1="58150" y1="85106" x2="58150" y2="85106"/>
                        <a14:foregroundMark x1="61233" y1="82979" x2="61233" y2="82979"/>
                        <a14:foregroundMark x1="70925" y1="82447" x2="70925" y2="82447"/>
                        <a14:foregroundMark x1="76211" y1="82447" x2="76211" y2="82447"/>
                        <a14:foregroundMark x1="81498" y1="82447" x2="81498" y2="82447"/>
                        <a14:foregroundMark x1="87225" y1="82979" x2="87225" y2="82979"/>
                        <a14:foregroundMark x1="91630" y1="82979" x2="91630" y2="82979"/>
                        <a14:foregroundMark x1="96916" y1="82979" x2="96916" y2="82979"/>
                        <a14:foregroundMark x1="15419" y1="95213" x2="15419" y2="95213"/>
                        <a14:foregroundMark x1="19824" y1="94681" x2="19824" y2="94681"/>
                        <a14:foregroundMark x1="18943" y1="94681" x2="18943" y2="94681"/>
                        <a14:foregroundMark x1="19383" y1="98936" x2="19383" y2="98936"/>
                        <a14:foregroundMark x1="26872" y1="97340" x2="26872" y2="97340"/>
                        <a14:foregroundMark x1="33040" y1="97872" x2="33040" y2="97872"/>
                        <a14:foregroundMark x1="38326" y1="94681" x2="38326" y2="94681"/>
                        <a14:foregroundMark x1="46696" y1="93617" x2="46696" y2="93617"/>
                        <a14:foregroundMark x1="50661" y1="97340" x2="50661" y2="97340"/>
                        <a14:foregroundMark x1="59031" y1="96277" x2="59031" y2="96277"/>
                        <a14:foregroundMark x1="66079" y1="94681" x2="66079" y2="94681"/>
                        <a14:foregroundMark x1="71366" y1="94681" x2="71366" y2="94681"/>
                        <a14:foregroundMark x1="77533" y1="94149" x2="77533" y2="94149"/>
                        <a14:foregroundMark x1="84141" y1="93617" x2="84141" y2="93617"/>
                        <a14:foregroundMark x1="50220" y1="2660" x2="50220" y2="2660"/>
                        <a14:foregroundMark x1="49339" y1="85106" x2="49339" y2="85106"/>
                        <a14:foregroundMark x1="61674" y1="82979" x2="61674" y2="82979"/>
                        <a14:foregroundMark x1="61233" y1="82979" x2="61233" y2="82979"/>
                        <a14:foregroundMark x1="61674" y1="83511" x2="61674" y2="83511"/>
                        <a14:foregroundMark x1="61233" y1="83511" x2="61233" y2="83511"/>
                        <a14:foregroundMark x1="61233" y1="82979" x2="61233" y2="82979"/>
                        <a14:foregroundMark x1="81057" y1="85106" x2="81057" y2="85106"/>
                        <a14:foregroundMark x1="81057" y1="84574" x2="81057" y2="84574"/>
                        <a14:foregroundMark x1="99119" y1="87766" x2="99119" y2="87766"/>
                        <a14:foregroundMark x1="61674" y1="97340" x2="61674" y2="97340"/>
                        <a14:foregroundMark x1="82379" y1="84043" x2="82379" y2="84043"/>
                        <a14:foregroundMark x1="81498" y1="84574" x2="81498" y2="84574"/>
                        <a14:foregroundMark x1="81498" y1="85106" x2="81498" y2="85106"/>
                        <a14:foregroundMark x1="81938" y1="84574" x2="81938" y2="84574"/>
                        <a14:foregroundMark x1="81057" y1="84574" x2="81057" y2="84574"/>
                        <a14:foregroundMark x1="81498" y1="85106" x2="81498" y2="85106"/>
                        <a14:foregroundMark x1="81938" y1="85638" x2="81938" y2="85638"/>
                        <a14:foregroundMark x1="81057" y1="84574" x2="81057" y2="84574"/>
                        <a14:foregroundMark x1="80617" y1="84574" x2="80617" y2="84574"/>
                        <a14:foregroundMark x1="81938" y1="85106" x2="81938" y2="85106"/>
                        <a14:backgroundMark x1="2203" y1="85106" x2="2203" y2="85106"/>
                        <a14:backgroundMark x1="2643" y1="85638" x2="2643" y2="85638"/>
                        <a14:backgroundMark x1="2643" y1="86170" x2="2643" y2="86170"/>
                        <a14:backgroundMark x1="22026" y1="82979" x2="22026" y2="82979"/>
                        <a14:backgroundMark x1="14978" y1="84043" x2="14978" y2="84043"/>
                        <a14:backgroundMark x1="28194" y1="99468" x2="28194" y2="99468"/>
                        <a14:backgroundMark x1="27313" y1="97340" x2="27313" y2="97340"/>
                        <a14:backgroundMark x1="19824" y1="94681" x2="19824" y2="94681"/>
                        <a14:backgroundMark x1="14978" y1="96277" x2="14978" y2="96277"/>
                        <a14:backgroundMark x1="34802" y1="96809" x2="34802" y2="96809"/>
                        <a14:backgroundMark x1="34802" y1="99468" x2="34802" y2="99468"/>
                        <a14:backgroundMark x1="37445" y1="94681" x2="37445" y2="94681"/>
                        <a14:backgroundMark x1="46256" y1="92021" x2="46256" y2="92021"/>
                        <a14:backgroundMark x1="46256" y1="92553" x2="46256" y2="92553"/>
                        <a14:backgroundMark x1="59912" y1="97872" x2="59912" y2="97872"/>
                        <a14:backgroundMark x1="58590" y1="97340" x2="58590" y2="97340"/>
                        <a14:backgroundMark x1="59471" y1="97340" x2="59471" y2="97340"/>
                        <a14:backgroundMark x1="66079" y1="96809" x2="66079" y2="96809"/>
                        <a14:backgroundMark x1="71806" y1="95213" x2="71806" y2="95213"/>
                        <a14:backgroundMark x1="78855" y1="98936" x2="78855" y2="98936"/>
                        <a14:backgroundMark x1="81057" y1="83511" x2="81057" y2="83511"/>
                        <a14:backgroundMark x1="87665" y1="85106" x2="87665" y2="85106"/>
                        <a14:backgroundMark x1="87665" y1="84043" x2="87665" y2="84043"/>
                        <a14:backgroundMark x1="84141" y1="92021" x2="84141" y2="92021"/>
                        <a14:backgroundMark x1="84141" y1="92553" x2="84141" y2="92553"/>
                        <a14:backgroundMark x1="70485" y1="83511" x2="70485" y2="83511"/>
                        <a14:backgroundMark x1="60793" y1="82447" x2="60793" y2="82447"/>
                        <a14:backgroundMark x1="48018" y1="84043" x2="48018" y2="84043"/>
                        <a14:backgroundMark x1="14978" y1="95213" x2="14978" y2="95213"/>
                        <a14:backgroundMark x1="81498" y1="86170" x2="81498" y2="86170"/>
                        <a14:backgroundMark x1="81057" y1="83511" x2="81057" y2="83511"/>
                        <a14:backgroundMark x1="81498" y1="84043" x2="81498" y2="84043"/>
                        <a14:backgroundMark x1="80617" y1="86170" x2="80617" y2="86170"/>
                        <a14:backgroundMark x1="66079" y1="99468" x2="66079" y2="994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9" y="6253614"/>
            <a:ext cx="613808" cy="5020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EF36F42E-827D-13E9-3B21-D478CDAAADD6}"/>
              </a:ext>
            </a:extLst>
          </p:cNvPr>
          <p:cNvSpPr txBox="1">
            <a:spLocks/>
          </p:cNvSpPr>
          <p:nvPr/>
        </p:nvSpPr>
        <p:spPr>
          <a:xfrm>
            <a:off x="2961787" y="6272664"/>
            <a:ext cx="6268423" cy="396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District Football Haute-Saône – La pratique U6/U7 – Saison 2023/2024</a:t>
            </a:r>
          </a:p>
        </p:txBody>
      </p:sp>
      <p:pic>
        <p:nvPicPr>
          <p:cNvPr id="23" name="Graphique 22" descr="Homme avec un remplissage uni">
            <a:extLst>
              <a:ext uri="{FF2B5EF4-FFF2-40B4-BE49-F238E27FC236}">
                <a16:creationId xmlns:a16="http://schemas.microsoft.com/office/drawing/2014/main" id="{1C8AB623-877E-2116-92FD-2DCF4C202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37544" y="1075467"/>
            <a:ext cx="541342" cy="541342"/>
          </a:xfrm>
          <a:prstGeom prst="rect">
            <a:avLst/>
          </a:prstGeom>
        </p:spPr>
      </p:pic>
      <p:pic>
        <p:nvPicPr>
          <p:cNvPr id="24" name="Graphique 23" descr="Homme avec un remplissage uni">
            <a:extLst>
              <a:ext uri="{FF2B5EF4-FFF2-40B4-BE49-F238E27FC236}">
                <a16:creationId xmlns:a16="http://schemas.microsoft.com/office/drawing/2014/main" id="{7FB5585C-EF96-14FB-173C-52EAE8671F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76563" y="5409147"/>
            <a:ext cx="541342" cy="541342"/>
          </a:xfrm>
          <a:prstGeom prst="rect">
            <a:avLst/>
          </a:prstGeom>
        </p:spPr>
      </p:pic>
      <p:pic>
        <p:nvPicPr>
          <p:cNvPr id="25" name="Graphique 24" descr="Football avec un remplissage uni">
            <a:extLst>
              <a:ext uri="{FF2B5EF4-FFF2-40B4-BE49-F238E27FC236}">
                <a16:creationId xmlns:a16="http://schemas.microsoft.com/office/drawing/2014/main" id="{C744336C-3E3E-C2D4-372A-64CF4EF4E9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90831" y="1429827"/>
            <a:ext cx="372941" cy="372941"/>
          </a:xfrm>
          <a:prstGeom prst="chord">
            <a:avLst>
              <a:gd name="adj1" fmla="val 4477539"/>
              <a:gd name="adj2" fmla="val 20413753"/>
            </a:avLst>
          </a:prstGeom>
        </p:spPr>
      </p:pic>
      <p:pic>
        <p:nvPicPr>
          <p:cNvPr id="26" name="Graphique 25" descr="Football avec un remplissage uni">
            <a:extLst>
              <a:ext uri="{FF2B5EF4-FFF2-40B4-BE49-F238E27FC236}">
                <a16:creationId xmlns:a16="http://schemas.microsoft.com/office/drawing/2014/main" id="{D93D3F69-590D-6F74-8158-B0374184E6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36325" y="965378"/>
            <a:ext cx="372941" cy="372941"/>
          </a:xfrm>
          <a:prstGeom prst="chord">
            <a:avLst>
              <a:gd name="adj1" fmla="val 4477539"/>
              <a:gd name="adj2" fmla="val 20413753"/>
            </a:avLst>
          </a:prstGeom>
        </p:spPr>
      </p:pic>
      <p:pic>
        <p:nvPicPr>
          <p:cNvPr id="27" name="Graphique 26" descr="Football avec un remplissage uni">
            <a:extLst>
              <a:ext uri="{FF2B5EF4-FFF2-40B4-BE49-F238E27FC236}">
                <a16:creationId xmlns:a16="http://schemas.microsoft.com/office/drawing/2014/main" id="{03334EFF-21A1-617B-EFF2-113EC97693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71571" y="1177340"/>
            <a:ext cx="372941" cy="372941"/>
          </a:xfrm>
          <a:prstGeom prst="chord">
            <a:avLst>
              <a:gd name="adj1" fmla="val 4477539"/>
              <a:gd name="adj2" fmla="val 20413753"/>
            </a:avLst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04AC7F5-A640-D2FA-E14D-E8F41E378A82}"/>
              </a:ext>
            </a:extLst>
          </p:cNvPr>
          <p:cNvSpPr/>
          <p:nvPr/>
        </p:nvSpPr>
        <p:spPr>
          <a:xfrm>
            <a:off x="5892171" y="1054548"/>
            <a:ext cx="4934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7A9322E-C261-DEC4-52B2-02F2F7BE0C84}"/>
              </a:ext>
            </a:extLst>
          </p:cNvPr>
          <p:cNvSpPr/>
          <p:nvPr/>
        </p:nvSpPr>
        <p:spPr>
          <a:xfrm>
            <a:off x="8545366" y="5960517"/>
            <a:ext cx="5413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2</a:t>
            </a:r>
          </a:p>
        </p:txBody>
      </p:sp>
      <p:pic>
        <p:nvPicPr>
          <p:cNvPr id="37" name="Graphique 36" descr="Ballon de football avec un remplissage uni">
            <a:extLst>
              <a:ext uri="{FF2B5EF4-FFF2-40B4-BE49-F238E27FC236}">
                <a16:creationId xmlns:a16="http://schemas.microsoft.com/office/drawing/2014/main" id="{21EB8A5B-A7DA-2513-A2E4-40569E0CA4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48823" y="1499723"/>
            <a:ext cx="146081" cy="146081"/>
          </a:xfrm>
          <a:prstGeom prst="rect">
            <a:avLst/>
          </a:prstGeom>
        </p:spPr>
      </p:pic>
      <p:pic>
        <p:nvPicPr>
          <p:cNvPr id="38" name="Graphique 37" descr="Ballon de football avec un remplissage uni">
            <a:extLst>
              <a:ext uri="{FF2B5EF4-FFF2-40B4-BE49-F238E27FC236}">
                <a16:creationId xmlns:a16="http://schemas.microsoft.com/office/drawing/2014/main" id="{7B2E7212-03A3-CC21-93B8-5E22A9E5B8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86243" y="5679651"/>
            <a:ext cx="146081" cy="146081"/>
          </a:xfrm>
          <a:prstGeom prst="rect">
            <a:avLst/>
          </a:prstGeom>
        </p:spPr>
      </p:pic>
      <p:pic>
        <p:nvPicPr>
          <p:cNvPr id="39" name="Graphique 38" descr="Ballon de football avec un remplissage uni">
            <a:extLst>
              <a:ext uri="{FF2B5EF4-FFF2-40B4-BE49-F238E27FC236}">
                <a16:creationId xmlns:a16="http://schemas.microsoft.com/office/drawing/2014/main" id="{FB664249-AF30-31E7-E49B-316EA738B2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46484" y="5887477"/>
            <a:ext cx="146081" cy="146081"/>
          </a:xfrm>
          <a:prstGeom prst="rect">
            <a:avLst/>
          </a:prstGeom>
        </p:spPr>
      </p:pic>
      <p:pic>
        <p:nvPicPr>
          <p:cNvPr id="40" name="Graphique 39" descr="Ballon de football avec un remplissage uni">
            <a:extLst>
              <a:ext uri="{FF2B5EF4-FFF2-40B4-BE49-F238E27FC236}">
                <a16:creationId xmlns:a16="http://schemas.microsoft.com/office/drawing/2014/main" id="{C0E4DCC5-8904-3906-6DE7-C3B4198985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70015" y="1746642"/>
            <a:ext cx="146081" cy="146081"/>
          </a:xfrm>
          <a:prstGeom prst="rect">
            <a:avLst/>
          </a:prstGeom>
        </p:spPr>
      </p:pic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7B224069-9E17-751B-A3D2-B0F8618F0E8A}"/>
              </a:ext>
            </a:extLst>
          </p:cNvPr>
          <p:cNvCxnSpPr>
            <a:cxnSpLocks/>
            <a:stCxn id="21" idx="24"/>
          </p:cNvCxnSpPr>
          <p:nvPr/>
        </p:nvCxnSpPr>
        <p:spPr>
          <a:xfrm flipH="1">
            <a:off x="5996999" y="3717947"/>
            <a:ext cx="1228634" cy="2234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C3CBABA5-E4AD-7F82-89A0-4CCFC41C3313}"/>
              </a:ext>
            </a:extLst>
          </p:cNvPr>
          <p:cNvCxnSpPr>
            <a:cxnSpLocks/>
            <a:stCxn id="19" idx="24"/>
          </p:cNvCxnSpPr>
          <p:nvPr/>
        </p:nvCxnSpPr>
        <p:spPr>
          <a:xfrm flipV="1">
            <a:off x="10162148" y="3429450"/>
            <a:ext cx="1357392" cy="1238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6" name="Graphique 45" descr="Ballon de football avec un remplissage uni">
            <a:extLst>
              <a:ext uri="{FF2B5EF4-FFF2-40B4-BE49-F238E27FC236}">
                <a16:creationId xmlns:a16="http://schemas.microsoft.com/office/drawing/2014/main" id="{CDAD8F63-0593-054C-67A1-039FB48976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09765" y="5421135"/>
            <a:ext cx="146081" cy="146081"/>
          </a:xfrm>
          <a:prstGeom prst="rect">
            <a:avLst/>
          </a:prstGeom>
        </p:spPr>
      </p:pic>
      <p:pic>
        <p:nvPicPr>
          <p:cNvPr id="48" name="Graphique 47" descr="Ballon de football avec un remplissage uni">
            <a:extLst>
              <a:ext uri="{FF2B5EF4-FFF2-40B4-BE49-F238E27FC236}">
                <a16:creationId xmlns:a16="http://schemas.microsoft.com/office/drawing/2014/main" id="{4A0D3D6B-511A-2E73-9346-73B7318F53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25871" y="1298218"/>
            <a:ext cx="146081" cy="146081"/>
          </a:xfrm>
          <a:prstGeom prst="rect">
            <a:avLst/>
          </a:prstGeom>
        </p:spPr>
      </p:pic>
      <p:pic>
        <p:nvPicPr>
          <p:cNvPr id="57" name="Graphique 56" descr="Football avec un remplissage uni">
            <a:extLst>
              <a:ext uri="{FF2B5EF4-FFF2-40B4-BE49-F238E27FC236}">
                <a16:creationId xmlns:a16="http://schemas.microsoft.com/office/drawing/2014/main" id="{F789645B-C7B2-A4C8-FA0B-A73F579F5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07079" y="3476635"/>
            <a:ext cx="372941" cy="372941"/>
          </a:xfrm>
          <a:prstGeom prst="chord">
            <a:avLst>
              <a:gd name="adj1" fmla="val 4477539"/>
              <a:gd name="adj2" fmla="val 20413753"/>
            </a:avLst>
          </a:prstGeom>
        </p:spPr>
      </p:pic>
      <p:pic>
        <p:nvPicPr>
          <p:cNvPr id="58" name="Graphique 57" descr="Football avec un remplissage uni">
            <a:extLst>
              <a:ext uri="{FF2B5EF4-FFF2-40B4-BE49-F238E27FC236}">
                <a16:creationId xmlns:a16="http://schemas.microsoft.com/office/drawing/2014/main" id="{85096839-0E65-E54B-1A1F-EB0399CDB4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11270768" y="3531662"/>
            <a:ext cx="360040" cy="372941"/>
          </a:xfrm>
          <a:prstGeom prst="chord">
            <a:avLst>
              <a:gd name="adj1" fmla="val 4477539"/>
              <a:gd name="adj2" fmla="val 20413753"/>
            </a:avLst>
          </a:prstGeom>
        </p:spPr>
      </p:pic>
      <p:sp>
        <p:nvSpPr>
          <p:cNvPr id="68" name="Triangle isocèle 67">
            <a:extLst>
              <a:ext uri="{FF2B5EF4-FFF2-40B4-BE49-F238E27FC236}">
                <a16:creationId xmlns:a16="http://schemas.microsoft.com/office/drawing/2014/main" id="{994F02CF-AA11-4384-5577-BFAF7E265E6C}"/>
              </a:ext>
            </a:extLst>
          </p:cNvPr>
          <p:cNvSpPr/>
          <p:nvPr/>
        </p:nvSpPr>
        <p:spPr>
          <a:xfrm>
            <a:off x="8057022" y="2917238"/>
            <a:ext cx="130389" cy="222755"/>
          </a:xfrm>
          <a:prstGeom prst="triangle">
            <a:avLst/>
          </a:prstGeom>
          <a:solidFill>
            <a:srgbClr val="007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Triangle isocèle 68">
            <a:extLst>
              <a:ext uri="{FF2B5EF4-FFF2-40B4-BE49-F238E27FC236}">
                <a16:creationId xmlns:a16="http://schemas.microsoft.com/office/drawing/2014/main" id="{95C8E6FF-4EBA-9AC1-A49E-F41F63F942C5}"/>
              </a:ext>
            </a:extLst>
          </p:cNvPr>
          <p:cNvSpPr/>
          <p:nvPr/>
        </p:nvSpPr>
        <p:spPr>
          <a:xfrm>
            <a:off x="8057489" y="2064289"/>
            <a:ext cx="130389" cy="222755"/>
          </a:xfrm>
          <a:prstGeom prst="triangle">
            <a:avLst/>
          </a:prstGeom>
          <a:solidFill>
            <a:srgbClr val="007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Triangle isocèle 69">
            <a:extLst>
              <a:ext uri="{FF2B5EF4-FFF2-40B4-BE49-F238E27FC236}">
                <a16:creationId xmlns:a16="http://schemas.microsoft.com/office/drawing/2014/main" id="{9CCE7991-118D-54AC-432B-8E6691347ED7}"/>
              </a:ext>
            </a:extLst>
          </p:cNvPr>
          <p:cNvSpPr/>
          <p:nvPr/>
        </p:nvSpPr>
        <p:spPr>
          <a:xfrm>
            <a:off x="8056627" y="2492436"/>
            <a:ext cx="130389" cy="222755"/>
          </a:xfrm>
          <a:prstGeom prst="triangle">
            <a:avLst/>
          </a:prstGeom>
          <a:solidFill>
            <a:srgbClr val="007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14B1CC1B-E3CE-7EC3-8EAD-C73B1977D531}"/>
              </a:ext>
            </a:extLst>
          </p:cNvPr>
          <p:cNvCxnSpPr>
            <a:cxnSpLocks/>
          </p:cNvCxnSpPr>
          <p:nvPr/>
        </p:nvCxnSpPr>
        <p:spPr>
          <a:xfrm>
            <a:off x="8399487" y="1872726"/>
            <a:ext cx="1368" cy="414318"/>
          </a:xfrm>
          <a:prstGeom prst="straightConnector1">
            <a:avLst/>
          </a:prstGeom>
          <a:ln w="285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ZoneTexte 83">
            <a:extLst>
              <a:ext uri="{FF2B5EF4-FFF2-40B4-BE49-F238E27FC236}">
                <a16:creationId xmlns:a16="http://schemas.microsoft.com/office/drawing/2014/main" id="{2F073948-1842-BD63-3854-AE1B93AD213E}"/>
              </a:ext>
            </a:extLst>
          </p:cNvPr>
          <p:cNvSpPr txBox="1"/>
          <p:nvPr/>
        </p:nvSpPr>
        <p:spPr>
          <a:xfrm>
            <a:off x="8441912" y="1933691"/>
            <a:ext cx="92736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m</a:t>
            </a: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2467376D-F7AE-A5EA-49AE-06AEAF150E4A}"/>
              </a:ext>
            </a:extLst>
          </p:cNvPr>
          <p:cNvSpPr txBox="1"/>
          <p:nvPr/>
        </p:nvSpPr>
        <p:spPr>
          <a:xfrm>
            <a:off x="8440766" y="2347949"/>
            <a:ext cx="92736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m</a:t>
            </a:r>
          </a:p>
        </p:txBody>
      </p:sp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01FB0F00-E989-2534-3106-712C8E504C93}"/>
              </a:ext>
            </a:extLst>
          </p:cNvPr>
          <p:cNvCxnSpPr>
            <a:cxnSpLocks/>
          </p:cNvCxnSpPr>
          <p:nvPr/>
        </p:nvCxnSpPr>
        <p:spPr>
          <a:xfrm>
            <a:off x="8399131" y="2289671"/>
            <a:ext cx="0" cy="425520"/>
          </a:xfrm>
          <a:prstGeom prst="straightConnector1">
            <a:avLst/>
          </a:prstGeom>
          <a:ln w="285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ZoneTexte 92">
            <a:extLst>
              <a:ext uri="{FF2B5EF4-FFF2-40B4-BE49-F238E27FC236}">
                <a16:creationId xmlns:a16="http://schemas.microsoft.com/office/drawing/2014/main" id="{FB21939E-7487-9BDC-2D26-474E6E611BB9}"/>
              </a:ext>
            </a:extLst>
          </p:cNvPr>
          <p:cNvSpPr txBox="1"/>
          <p:nvPr/>
        </p:nvSpPr>
        <p:spPr>
          <a:xfrm>
            <a:off x="8440765" y="2791100"/>
            <a:ext cx="92736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m</a:t>
            </a:r>
          </a:p>
        </p:txBody>
      </p: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2966DD97-B5F8-4057-A342-DF24CBBC57F1}"/>
              </a:ext>
            </a:extLst>
          </p:cNvPr>
          <p:cNvCxnSpPr>
            <a:cxnSpLocks/>
          </p:cNvCxnSpPr>
          <p:nvPr/>
        </p:nvCxnSpPr>
        <p:spPr>
          <a:xfrm>
            <a:off x="8397942" y="2715191"/>
            <a:ext cx="0" cy="458704"/>
          </a:xfrm>
          <a:prstGeom prst="straightConnector1">
            <a:avLst/>
          </a:prstGeom>
          <a:ln w="285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que 6" descr="Football avec un remplissage uni">
            <a:extLst>
              <a:ext uri="{FF2B5EF4-FFF2-40B4-BE49-F238E27FC236}">
                <a16:creationId xmlns:a16="http://schemas.microsoft.com/office/drawing/2014/main" id="{4A31E7D2-7B01-7C48-65FC-B4406F2540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601539" flipH="1">
            <a:off x="9957148" y="5600192"/>
            <a:ext cx="360040" cy="372941"/>
          </a:xfrm>
          <a:prstGeom prst="chord">
            <a:avLst>
              <a:gd name="adj1" fmla="val 4477539"/>
              <a:gd name="adj2" fmla="val 20413753"/>
            </a:avLst>
          </a:prstGeom>
        </p:spPr>
      </p:pic>
      <p:pic>
        <p:nvPicPr>
          <p:cNvPr id="8" name="Graphique 7" descr="Football avec un remplissage uni">
            <a:extLst>
              <a:ext uri="{FF2B5EF4-FFF2-40B4-BE49-F238E27FC236}">
                <a16:creationId xmlns:a16="http://schemas.microsoft.com/office/drawing/2014/main" id="{4428D5BD-0292-0732-3C0B-04361A090E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358250" flipH="1">
            <a:off x="9702657" y="5400480"/>
            <a:ext cx="360040" cy="372941"/>
          </a:xfrm>
          <a:prstGeom prst="chord">
            <a:avLst>
              <a:gd name="adj1" fmla="val 4477539"/>
              <a:gd name="adj2" fmla="val 20413753"/>
            </a:avLst>
          </a:prstGeom>
        </p:spPr>
      </p:pic>
      <p:pic>
        <p:nvPicPr>
          <p:cNvPr id="9" name="Graphique 8" descr="Football avec un remplissage uni">
            <a:extLst>
              <a:ext uri="{FF2B5EF4-FFF2-40B4-BE49-F238E27FC236}">
                <a16:creationId xmlns:a16="http://schemas.microsoft.com/office/drawing/2014/main" id="{7F3A3E26-085D-75A5-1222-D51B75FD98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809130" flipH="1">
            <a:off x="9481517" y="5196069"/>
            <a:ext cx="360040" cy="372941"/>
          </a:xfrm>
          <a:prstGeom prst="chord">
            <a:avLst>
              <a:gd name="adj1" fmla="val 4477539"/>
              <a:gd name="adj2" fmla="val 20413753"/>
            </a:avLst>
          </a:prstGeom>
        </p:spPr>
      </p:pic>
      <p:sp>
        <p:nvSpPr>
          <p:cNvPr id="14" name="Triangle isocèle 13">
            <a:extLst>
              <a:ext uri="{FF2B5EF4-FFF2-40B4-BE49-F238E27FC236}">
                <a16:creationId xmlns:a16="http://schemas.microsoft.com/office/drawing/2014/main" id="{11DC197D-1C06-5728-B6C2-BA1C7DB91DEC}"/>
              </a:ext>
            </a:extLst>
          </p:cNvPr>
          <p:cNvSpPr/>
          <p:nvPr/>
        </p:nvSpPr>
        <p:spPr>
          <a:xfrm>
            <a:off x="9178497" y="4884134"/>
            <a:ext cx="130389" cy="222755"/>
          </a:xfrm>
          <a:prstGeom prst="triangl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riangle isocèle 14">
            <a:extLst>
              <a:ext uri="{FF2B5EF4-FFF2-40B4-BE49-F238E27FC236}">
                <a16:creationId xmlns:a16="http://schemas.microsoft.com/office/drawing/2014/main" id="{1242BCA5-AB43-D051-AD1C-637842B71773}"/>
              </a:ext>
            </a:extLst>
          </p:cNvPr>
          <p:cNvSpPr/>
          <p:nvPr/>
        </p:nvSpPr>
        <p:spPr>
          <a:xfrm>
            <a:off x="9178964" y="4050235"/>
            <a:ext cx="130389" cy="222755"/>
          </a:xfrm>
          <a:prstGeom prst="triangl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riangle isocèle 15">
            <a:extLst>
              <a:ext uri="{FF2B5EF4-FFF2-40B4-BE49-F238E27FC236}">
                <a16:creationId xmlns:a16="http://schemas.microsoft.com/office/drawing/2014/main" id="{86A5AC7F-6A9B-6505-8C6E-490BD85057B0}"/>
              </a:ext>
            </a:extLst>
          </p:cNvPr>
          <p:cNvSpPr/>
          <p:nvPr/>
        </p:nvSpPr>
        <p:spPr>
          <a:xfrm>
            <a:off x="9178102" y="4497432"/>
            <a:ext cx="130389" cy="222755"/>
          </a:xfrm>
          <a:prstGeom prst="triangl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F5BFBC77-2AB6-996B-F3F1-ABBAF03F2333}"/>
              </a:ext>
            </a:extLst>
          </p:cNvPr>
          <p:cNvSpPr/>
          <p:nvPr/>
        </p:nvSpPr>
        <p:spPr>
          <a:xfrm>
            <a:off x="7844512" y="1876875"/>
            <a:ext cx="2317636" cy="1848325"/>
          </a:xfrm>
          <a:custGeom>
            <a:avLst/>
            <a:gdLst>
              <a:gd name="connsiteX0" fmla="*/ 117361 w 2317636"/>
              <a:gd name="connsiteY0" fmla="*/ 0 h 1848325"/>
              <a:gd name="connsiteX1" fmla="*/ 98311 w 2317636"/>
              <a:gd name="connsiteY1" fmla="*/ 85725 h 1848325"/>
              <a:gd name="connsiteX2" fmla="*/ 3061 w 2317636"/>
              <a:gd name="connsiteY2" fmla="*/ 200025 h 1848325"/>
              <a:gd name="connsiteX3" fmla="*/ 41161 w 2317636"/>
              <a:gd name="connsiteY3" fmla="*/ 352425 h 1848325"/>
              <a:gd name="connsiteX4" fmla="*/ 212611 w 2317636"/>
              <a:gd name="connsiteY4" fmla="*/ 485775 h 1848325"/>
              <a:gd name="connsiteX5" fmla="*/ 412636 w 2317636"/>
              <a:gd name="connsiteY5" fmla="*/ 600075 h 1848325"/>
              <a:gd name="connsiteX6" fmla="*/ 441211 w 2317636"/>
              <a:gd name="connsiteY6" fmla="*/ 742950 h 1848325"/>
              <a:gd name="connsiteX7" fmla="*/ 412636 w 2317636"/>
              <a:gd name="connsiteY7" fmla="*/ 914400 h 1848325"/>
              <a:gd name="connsiteX8" fmla="*/ 279286 w 2317636"/>
              <a:gd name="connsiteY8" fmla="*/ 942975 h 1848325"/>
              <a:gd name="connsiteX9" fmla="*/ 174511 w 2317636"/>
              <a:gd name="connsiteY9" fmla="*/ 1028700 h 1848325"/>
              <a:gd name="connsiteX10" fmla="*/ 107836 w 2317636"/>
              <a:gd name="connsiteY10" fmla="*/ 1143000 h 1848325"/>
              <a:gd name="connsiteX11" fmla="*/ 107836 w 2317636"/>
              <a:gd name="connsiteY11" fmla="*/ 1352550 h 1848325"/>
              <a:gd name="connsiteX12" fmla="*/ 212611 w 2317636"/>
              <a:gd name="connsiteY12" fmla="*/ 1476375 h 1848325"/>
              <a:gd name="connsiteX13" fmla="*/ 460261 w 2317636"/>
              <a:gd name="connsiteY13" fmla="*/ 1495425 h 1848325"/>
              <a:gd name="connsiteX14" fmla="*/ 545986 w 2317636"/>
              <a:gd name="connsiteY14" fmla="*/ 1619250 h 1848325"/>
              <a:gd name="connsiteX15" fmla="*/ 707911 w 2317636"/>
              <a:gd name="connsiteY15" fmla="*/ 1609725 h 1848325"/>
              <a:gd name="connsiteX16" fmla="*/ 879361 w 2317636"/>
              <a:gd name="connsiteY16" fmla="*/ 1743075 h 1848325"/>
              <a:gd name="connsiteX17" fmla="*/ 1069861 w 2317636"/>
              <a:gd name="connsiteY17" fmla="*/ 1676400 h 1848325"/>
              <a:gd name="connsiteX18" fmla="*/ 1317511 w 2317636"/>
              <a:gd name="connsiteY18" fmla="*/ 1762125 h 1848325"/>
              <a:gd name="connsiteX19" fmla="*/ 1469911 w 2317636"/>
              <a:gd name="connsiteY19" fmla="*/ 1685925 h 1848325"/>
              <a:gd name="connsiteX20" fmla="*/ 1660411 w 2317636"/>
              <a:gd name="connsiteY20" fmla="*/ 1790700 h 1848325"/>
              <a:gd name="connsiteX21" fmla="*/ 1831861 w 2317636"/>
              <a:gd name="connsiteY21" fmla="*/ 1685925 h 1848325"/>
              <a:gd name="connsiteX22" fmla="*/ 2050936 w 2317636"/>
              <a:gd name="connsiteY22" fmla="*/ 1847850 h 1848325"/>
              <a:gd name="connsiteX23" fmla="*/ 2212861 w 2317636"/>
              <a:gd name="connsiteY23" fmla="*/ 1733550 h 1848325"/>
              <a:gd name="connsiteX24" fmla="*/ 2317636 w 2317636"/>
              <a:gd name="connsiteY24" fmla="*/ 1676400 h 18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17636" h="1848325">
                <a:moveTo>
                  <a:pt x="117361" y="0"/>
                </a:moveTo>
                <a:cubicBezTo>
                  <a:pt x="117361" y="26194"/>
                  <a:pt x="117361" y="52388"/>
                  <a:pt x="98311" y="85725"/>
                </a:cubicBezTo>
                <a:cubicBezTo>
                  <a:pt x="79261" y="119063"/>
                  <a:pt x="12586" y="155575"/>
                  <a:pt x="3061" y="200025"/>
                </a:cubicBezTo>
                <a:cubicBezTo>
                  <a:pt x="-6464" y="244475"/>
                  <a:pt x="6236" y="304800"/>
                  <a:pt x="41161" y="352425"/>
                </a:cubicBezTo>
                <a:cubicBezTo>
                  <a:pt x="76086" y="400050"/>
                  <a:pt x="150699" y="444500"/>
                  <a:pt x="212611" y="485775"/>
                </a:cubicBezTo>
                <a:cubicBezTo>
                  <a:pt x="274523" y="527050"/>
                  <a:pt x="374536" y="557213"/>
                  <a:pt x="412636" y="600075"/>
                </a:cubicBezTo>
                <a:cubicBezTo>
                  <a:pt x="450736" y="642937"/>
                  <a:pt x="441211" y="690563"/>
                  <a:pt x="441211" y="742950"/>
                </a:cubicBezTo>
                <a:cubicBezTo>
                  <a:pt x="441211" y="795337"/>
                  <a:pt x="439624" y="881063"/>
                  <a:pt x="412636" y="914400"/>
                </a:cubicBezTo>
                <a:cubicBezTo>
                  <a:pt x="385649" y="947738"/>
                  <a:pt x="318974" y="923925"/>
                  <a:pt x="279286" y="942975"/>
                </a:cubicBezTo>
                <a:cubicBezTo>
                  <a:pt x="239598" y="962025"/>
                  <a:pt x="203086" y="995363"/>
                  <a:pt x="174511" y="1028700"/>
                </a:cubicBezTo>
                <a:cubicBezTo>
                  <a:pt x="145936" y="1062038"/>
                  <a:pt x="118948" y="1089025"/>
                  <a:pt x="107836" y="1143000"/>
                </a:cubicBezTo>
                <a:cubicBezTo>
                  <a:pt x="96724" y="1196975"/>
                  <a:pt x="90373" y="1296987"/>
                  <a:pt x="107836" y="1352550"/>
                </a:cubicBezTo>
                <a:cubicBezTo>
                  <a:pt x="125299" y="1408113"/>
                  <a:pt x="153874" y="1452563"/>
                  <a:pt x="212611" y="1476375"/>
                </a:cubicBezTo>
                <a:cubicBezTo>
                  <a:pt x="271348" y="1500187"/>
                  <a:pt x="404699" y="1471613"/>
                  <a:pt x="460261" y="1495425"/>
                </a:cubicBezTo>
                <a:cubicBezTo>
                  <a:pt x="515823" y="1519237"/>
                  <a:pt x="504711" y="1600200"/>
                  <a:pt x="545986" y="1619250"/>
                </a:cubicBezTo>
                <a:cubicBezTo>
                  <a:pt x="587261" y="1638300"/>
                  <a:pt x="652349" y="1589088"/>
                  <a:pt x="707911" y="1609725"/>
                </a:cubicBezTo>
                <a:cubicBezTo>
                  <a:pt x="763474" y="1630363"/>
                  <a:pt x="819036" y="1731963"/>
                  <a:pt x="879361" y="1743075"/>
                </a:cubicBezTo>
                <a:cubicBezTo>
                  <a:pt x="939686" y="1754187"/>
                  <a:pt x="996836" y="1673225"/>
                  <a:pt x="1069861" y="1676400"/>
                </a:cubicBezTo>
                <a:cubicBezTo>
                  <a:pt x="1142886" y="1679575"/>
                  <a:pt x="1250836" y="1760538"/>
                  <a:pt x="1317511" y="1762125"/>
                </a:cubicBezTo>
                <a:cubicBezTo>
                  <a:pt x="1384186" y="1763712"/>
                  <a:pt x="1412761" y="1681163"/>
                  <a:pt x="1469911" y="1685925"/>
                </a:cubicBezTo>
                <a:cubicBezTo>
                  <a:pt x="1527061" y="1690688"/>
                  <a:pt x="1600086" y="1790700"/>
                  <a:pt x="1660411" y="1790700"/>
                </a:cubicBezTo>
                <a:cubicBezTo>
                  <a:pt x="1720736" y="1790700"/>
                  <a:pt x="1766774" y="1676400"/>
                  <a:pt x="1831861" y="1685925"/>
                </a:cubicBezTo>
                <a:cubicBezTo>
                  <a:pt x="1896948" y="1695450"/>
                  <a:pt x="1987436" y="1839913"/>
                  <a:pt x="2050936" y="1847850"/>
                </a:cubicBezTo>
                <a:cubicBezTo>
                  <a:pt x="2114436" y="1855787"/>
                  <a:pt x="2168411" y="1762125"/>
                  <a:pt x="2212861" y="1733550"/>
                </a:cubicBezTo>
                <a:cubicBezTo>
                  <a:pt x="2257311" y="1704975"/>
                  <a:pt x="2287473" y="1690687"/>
                  <a:pt x="2317636" y="167640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1EE1F73C-BBCB-79CE-5CD0-1BC410695433}"/>
              </a:ext>
            </a:extLst>
          </p:cNvPr>
          <p:cNvSpPr/>
          <p:nvPr/>
        </p:nvSpPr>
        <p:spPr>
          <a:xfrm rot="10800000">
            <a:off x="7225633" y="3546022"/>
            <a:ext cx="2317636" cy="1848325"/>
          </a:xfrm>
          <a:custGeom>
            <a:avLst/>
            <a:gdLst>
              <a:gd name="connsiteX0" fmla="*/ 117361 w 2317636"/>
              <a:gd name="connsiteY0" fmla="*/ 0 h 1848325"/>
              <a:gd name="connsiteX1" fmla="*/ 98311 w 2317636"/>
              <a:gd name="connsiteY1" fmla="*/ 85725 h 1848325"/>
              <a:gd name="connsiteX2" fmla="*/ 3061 w 2317636"/>
              <a:gd name="connsiteY2" fmla="*/ 200025 h 1848325"/>
              <a:gd name="connsiteX3" fmla="*/ 41161 w 2317636"/>
              <a:gd name="connsiteY3" fmla="*/ 352425 h 1848325"/>
              <a:gd name="connsiteX4" fmla="*/ 212611 w 2317636"/>
              <a:gd name="connsiteY4" fmla="*/ 485775 h 1848325"/>
              <a:gd name="connsiteX5" fmla="*/ 412636 w 2317636"/>
              <a:gd name="connsiteY5" fmla="*/ 600075 h 1848325"/>
              <a:gd name="connsiteX6" fmla="*/ 441211 w 2317636"/>
              <a:gd name="connsiteY6" fmla="*/ 742950 h 1848325"/>
              <a:gd name="connsiteX7" fmla="*/ 412636 w 2317636"/>
              <a:gd name="connsiteY7" fmla="*/ 914400 h 1848325"/>
              <a:gd name="connsiteX8" fmla="*/ 279286 w 2317636"/>
              <a:gd name="connsiteY8" fmla="*/ 942975 h 1848325"/>
              <a:gd name="connsiteX9" fmla="*/ 174511 w 2317636"/>
              <a:gd name="connsiteY9" fmla="*/ 1028700 h 1848325"/>
              <a:gd name="connsiteX10" fmla="*/ 107836 w 2317636"/>
              <a:gd name="connsiteY10" fmla="*/ 1143000 h 1848325"/>
              <a:gd name="connsiteX11" fmla="*/ 107836 w 2317636"/>
              <a:gd name="connsiteY11" fmla="*/ 1352550 h 1848325"/>
              <a:gd name="connsiteX12" fmla="*/ 212611 w 2317636"/>
              <a:gd name="connsiteY12" fmla="*/ 1476375 h 1848325"/>
              <a:gd name="connsiteX13" fmla="*/ 460261 w 2317636"/>
              <a:gd name="connsiteY13" fmla="*/ 1495425 h 1848325"/>
              <a:gd name="connsiteX14" fmla="*/ 545986 w 2317636"/>
              <a:gd name="connsiteY14" fmla="*/ 1619250 h 1848325"/>
              <a:gd name="connsiteX15" fmla="*/ 707911 w 2317636"/>
              <a:gd name="connsiteY15" fmla="*/ 1609725 h 1848325"/>
              <a:gd name="connsiteX16" fmla="*/ 879361 w 2317636"/>
              <a:gd name="connsiteY16" fmla="*/ 1743075 h 1848325"/>
              <a:gd name="connsiteX17" fmla="*/ 1069861 w 2317636"/>
              <a:gd name="connsiteY17" fmla="*/ 1676400 h 1848325"/>
              <a:gd name="connsiteX18" fmla="*/ 1317511 w 2317636"/>
              <a:gd name="connsiteY18" fmla="*/ 1762125 h 1848325"/>
              <a:gd name="connsiteX19" fmla="*/ 1469911 w 2317636"/>
              <a:gd name="connsiteY19" fmla="*/ 1685925 h 1848325"/>
              <a:gd name="connsiteX20" fmla="*/ 1660411 w 2317636"/>
              <a:gd name="connsiteY20" fmla="*/ 1790700 h 1848325"/>
              <a:gd name="connsiteX21" fmla="*/ 1831861 w 2317636"/>
              <a:gd name="connsiteY21" fmla="*/ 1685925 h 1848325"/>
              <a:gd name="connsiteX22" fmla="*/ 2050936 w 2317636"/>
              <a:gd name="connsiteY22" fmla="*/ 1847850 h 1848325"/>
              <a:gd name="connsiteX23" fmla="*/ 2212861 w 2317636"/>
              <a:gd name="connsiteY23" fmla="*/ 1733550 h 1848325"/>
              <a:gd name="connsiteX24" fmla="*/ 2317636 w 2317636"/>
              <a:gd name="connsiteY24" fmla="*/ 1676400 h 184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17636" h="1848325">
                <a:moveTo>
                  <a:pt x="117361" y="0"/>
                </a:moveTo>
                <a:cubicBezTo>
                  <a:pt x="117361" y="26194"/>
                  <a:pt x="117361" y="52388"/>
                  <a:pt x="98311" y="85725"/>
                </a:cubicBezTo>
                <a:cubicBezTo>
                  <a:pt x="79261" y="119063"/>
                  <a:pt x="12586" y="155575"/>
                  <a:pt x="3061" y="200025"/>
                </a:cubicBezTo>
                <a:cubicBezTo>
                  <a:pt x="-6464" y="244475"/>
                  <a:pt x="6236" y="304800"/>
                  <a:pt x="41161" y="352425"/>
                </a:cubicBezTo>
                <a:cubicBezTo>
                  <a:pt x="76086" y="400050"/>
                  <a:pt x="150699" y="444500"/>
                  <a:pt x="212611" y="485775"/>
                </a:cubicBezTo>
                <a:cubicBezTo>
                  <a:pt x="274523" y="527050"/>
                  <a:pt x="374536" y="557213"/>
                  <a:pt x="412636" y="600075"/>
                </a:cubicBezTo>
                <a:cubicBezTo>
                  <a:pt x="450736" y="642937"/>
                  <a:pt x="441211" y="690563"/>
                  <a:pt x="441211" y="742950"/>
                </a:cubicBezTo>
                <a:cubicBezTo>
                  <a:pt x="441211" y="795337"/>
                  <a:pt x="439624" y="881063"/>
                  <a:pt x="412636" y="914400"/>
                </a:cubicBezTo>
                <a:cubicBezTo>
                  <a:pt x="385649" y="947738"/>
                  <a:pt x="318974" y="923925"/>
                  <a:pt x="279286" y="942975"/>
                </a:cubicBezTo>
                <a:cubicBezTo>
                  <a:pt x="239598" y="962025"/>
                  <a:pt x="203086" y="995363"/>
                  <a:pt x="174511" y="1028700"/>
                </a:cubicBezTo>
                <a:cubicBezTo>
                  <a:pt x="145936" y="1062038"/>
                  <a:pt x="118948" y="1089025"/>
                  <a:pt x="107836" y="1143000"/>
                </a:cubicBezTo>
                <a:cubicBezTo>
                  <a:pt x="96724" y="1196975"/>
                  <a:pt x="90373" y="1296987"/>
                  <a:pt x="107836" y="1352550"/>
                </a:cubicBezTo>
                <a:cubicBezTo>
                  <a:pt x="125299" y="1408113"/>
                  <a:pt x="153874" y="1452563"/>
                  <a:pt x="212611" y="1476375"/>
                </a:cubicBezTo>
                <a:cubicBezTo>
                  <a:pt x="271348" y="1500187"/>
                  <a:pt x="404699" y="1471613"/>
                  <a:pt x="460261" y="1495425"/>
                </a:cubicBezTo>
                <a:cubicBezTo>
                  <a:pt x="515823" y="1519237"/>
                  <a:pt x="504711" y="1600200"/>
                  <a:pt x="545986" y="1619250"/>
                </a:cubicBezTo>
                <a:cubicBezTo>
                  <a:pt x="587261" y="1638300"/>
                  <a:pt x="652349" y="1589088"/>
                  <a:pt x="707911" y="1609725"/>
                </a:cubicBezTo>
                <a:cubicBezTo>
                  <a:pt x="763474" y="1630363"/>
                  <a:pt x="819036" y="1731963"/>
                  <a:pt x="879361" y="1743075"/>
                </a:cubicBezTo>
                <a:cubicBezTo>
                  <a:pt x="939686" y="1754187"/>
                  <a:pt x="996836" y="1673225"/>
                  <a:pt x="1069861" y="1676400"/>
                </a:cubicBezTo>
                <a:cubicBezTo>
                  <a:pt x="1142886" y="1679575"/>
                  <a:pt x="1250836" y="1760538"/>
                  <a:pt x="1317511" y="1762125"/>
                </a:cubicBezTo>
                <a:cubicBezTo>
                  <a:pt x="1384186" y="1763712"/>
                  <a:pt x="1412761" y="1681163"/>
                  <a:pt x="1469911" y="1685925"/>
                </a:cubicBezTo>
                <a:cubicBezTo>
                  <a:pt x="1527061" y="1690688"/>
                  <a:pt x="1600086" y="1790700"/>
                  <a:pt x="1660411" y="1790700"/>
                </a:cubicBezTo>
                <a:cubicBezTo>
                  <a:pt x="1720736" y="1790700"/>
                  <a:pt x="1766774" y="1676400"/>
                  <a:pt x="1831861" y="1685925"/>
                </a:cubicBezTo>
                <a:cubicBezTo>
                  <a:pt x="1896948" y="1695450"/>
                  <a:pt x="1987436" y="1839913"/>
                  <a:pt x="2050936" y="1847850"/>
                </a:cubicBezTo>
                <a:cubicBezTo>
                  <a:pt x="2114436" y="1855787"/>
                  <a:pt x="2168411" y="1762125"/>
                  <a:pt x="2212861" y="1733550"/>
                </a:cubicBezTo>
                <a:cubicBezTo>
                  <a:pt x="2257311" y="1704975"/>
                  <a:pt x="2287473" y="1690687"/>
                  <a:pt x="2317636" y="167640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9760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50F53DD-B924-4120-8D20-32003C1FBF3E}"/>
              </a:ext>
            </a:extLst>
          </p:cNvPr>
          <p:cNvSpPr/>
          <p:nvPr/>
        </p:nvSpPr>
        <p:spPr>
          <a:xfrm>
            <a:off x="4370039" y="1749478"/>
            <a:ext cx="6594465" cy="4260177"/>
          </a:xfrm>
          <a:prstGeom prst="rect">
            <a:avLst/>
          </a:prstGeom>
          <a:solidFill>
            <a:srgbClr val="51C3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600528A-48E2-4203-8995-2A275E26F64F}"/>
              </a:ext>
            </a:extLst>
          </p:cNvPr>
          <p:cNvSpPr/>
          <p:nvPr/>
        </p:nvSpPr>
        <p:spPr>
          <a:xfrm>
            <a:off x="7486219" y="1672920"/>
            <a:ext cx="170603" cy="157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3F30C360-5161-43A2-8CF3-6CF11598B813}"/>
              </a:ext>
            </a:extLst>
          </p:cNvPr>
          <p:cNvSpPr/>
          <p:nvPr/>
        </p:nvSpPr>
        <p:spPr>
          <a:xfrm>
            <a:off x="7455062" y="5887244"/>
            <a:ext cx="170603" cy="157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657A3A5A-FBF2-4817-8524-3E3112C93D66}"/>
              </a:ext>
            </a:extLst>
          </p:cNvPr>
          <p:cNvSpPr/>
          <p:nvPr/>
        </p:nvSpPr>
        <p:spPr>
          <a:xfrm>
            <a:off x="10862551" y="1650959"/>
            <a:ext cx="170603" cy="157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63155E69-0637-423E-A9B4-94719FE1CB93}"/>
              </a:ext>
            </a:extLst>
          </p:cNvPr>
          <p:cNvSpPr/>
          <p:nvPr/>
        </p:nvSpPr>
        <p:spPr>
          <a:xfrm>
            <a:off x="10855699" y="5049186"/>
            <a:ext cx="170603" cy="157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BE8904A2-B65C-4336-976D-5315E9C0FD64}"/>
              </a:ext>
            </a:extLst>
          </p:cNvPr>
          <p:cNvSpPr/>
          <p:nvPr/>
        </p:nvSpPr>
        <p:spPr>
          <a:xfrm>
            <a:off x="10862551" y="5869509"/>
            <a:ext cx="170603" cy="157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314B6F56-A789-4DF3-A2A7-6ECF53EC4B18}"/>
              </a:ext>
            </a:extLst>
          </p:cNvPr>
          <p:cNvSpPr/>
          <p:nvPr/>
        </p:nvSpPr>
        <p:spPr>
          <a:xfrm>
            <a:off x="10881928" y="2483870"/>
            <a:ext cx="170603" cy="157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5" name="Image 164">
            <a:extLst>
              <a:ext uri="{FF2B5EF4-FFF2-40B4-BE49-F238E27FC236}">
                <a16:creationId xmlns:a16="http://schemas.microsoft.com/office/drawing/2014/main" id="{1B4AAA2F-1A68-4726-979A-14B6B9A92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060851" y="3338865"/>
            <a:ext cx="689886" cy="1043808"/>
          </a:xfrm>
          <a:prstGeom prst="rect">
            <a:avLst/>
          </a:prstGeom>
        </p:spPr>
      </p:pic>
      <p:pic>
        <p:nvPicPr>
          <p:cNvPr id="171" name="Image 170">
            <a:extLst>
              <a:ext uri="{FF2B5EF4-FFF2-40B4-BE49-F238E27FC236}">
                <a16:creationId xmlns:a16="http://schemas.microsoft.com/office/drawing/2014/main" id="{6AF12535-56C2-48C8-AB15-6152E3450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127" y="3247273"/>
            <a:ext cx="648715" cy="1210360"/>
          </a:xfrm>
          <a:prstGeom prst="rect">
            <a:avLst/>
          </a:prstGeom>
        </p:spPr>
      </p:pic>
      <p:sp>
        <p:nvSpPr>
          <p:cNvPr id="94" name="Ellipse 93">
            <a:extLst>
              <a:ext uri="{FF2B5EF4-FFF2-40B4-BE49-F238E27FC236}">
                <a16:creationId xmlns:a16="http://schemas.microsoft.com/office/drawing/2014/main" id="{788A53C0-D18A-4DF9-98AD-4CCE3C79EE8C}"/>
              </a:ext>
            </a:extLst>
          </p:cNvPr>
          <p:cNvSpPr/>
          <p:nvPr/>
        </p:nvSpPr>
        <p:spPr>
          <a:xfrm>
            <a:off x="4260048" y="1657991"/>
            <a:ext cx="170603" cy="157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022543FF-6D00-4A82-AC8D-27B9D2A63280}"/>
              </a:ext>
            </a:extLst>
          </p:cNvPr>
          <p:cNvSpPr/>
          <p:nvPr/>
        </p:nvSpPr>
        <p:spPr>
          <a:xfrm>
            <a:off x="4253763" y="5948739"/>
            <a:ext cx="170603" cy="157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B5E0F9D5-BE6C-467B-905C-0BADD37B195A}"/>
              </a:ext>
            </a:extLst>
          </p:cNvPr>
          <p:cNvSpPr/>
          <p:nvPr/>
        </p:nvSpPr>
        <p:spPr>
          <a:xfrm>
            <a:off x="4257437" y="2434041"/>
            <a:ext cx="170603" cy="157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17A817D4-7362-4E3B-81E0-E7D2AF6259F6}"/>
              </a:ext>
            </a:extLst>
          </p:cNvPr>
          <p:cNvSpPr/>
          <p:nvPr/>
        </p:nvSpPr>
        <p:spPr>
          <a:xfrm>
            <a:off x="4245190" y="4948725"/>
            <a:ext cx="170603" cy="157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B48E67-8CA9-4BD9-8529-D96778E8147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defTabSz="1097280"/>
            <a:endParaRPr lang="fr-FR" sz="216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60EBAD-A6EC-4FCD-A817-2D023F765AF0}"/>
              </a:ext>
            </a:extLst>
          </p:cNvPr>
          <p:cNvSpPr/>
          <p:nvPr/>
        </p:nvSpPr>
        <p:spPr>
          <a:xfrm>
            <a:off x="9435388" y="295132"/>
            <a:ext cx="2376264" cy="602793"/>
          </a:xfrm>
          <a:prstGeom prst="rect">
            <a:avLst/>
          </a:prstGeom>
          <a:solidFill>
            <a:srgbClr val="C9A643"/>
          </a:solidFill>
          <a:ln>
            <a:solidFill>
              <a:srgbClr val="C9A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FF8F848-DE08-493F-8388-2D7D0D0B94A1}"/>
              </a:ext>
            </a:extLst>
          </p:cNvPr>
          <p:cNvSpPr/>
          <p:nvPr/>
        </p:nvSpPr>
        <p:spPr>
          <a:xfrm>
            <a:off x="373473" y="188555"/>
            <a:ext cx="2376264" cy="602793"/>
          </a:xfrm>
          <a:prstGeom prst="rect">
            <a:avLst/>
          </a:prstGeom>
          <a:solidFill>
            <a:srgbClr val="C9A643"/>
          </a:solidFill>
          <a:ln>
            <a:solidFill>
              <a:srgbClr val="C9A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Espace réservé du texte 2">
            <a:extLst>
              <a:ext uri="{FF2B5EF4-FFF2-40B4-BE49-F238E27FC236}">
                <a16:creationId xmlns:a16="http://schemas.microsoft.com/office/drawing/2014/main" id="{68391A40-ED51-42C8-816E-DB9C168B5A6C}"/>
              </a:ext>
            </a:extLst>
          </p:cNvPr>
          <p:cNvSpPr txBox="1">
            <a:spLocks/>
          </p:cNvSpPr>
          <p:nvPr/>
        </p:nvSpPr>
        <p:spPr>
          <a:xfrm>
            <a:off x="64115" y="1710953"/>
            <a:ext cx="3828339" cy="1644836"/>
          </a:xfrm>
          <a:prstGeom prst="rect">
            <a:avLst/>
          </a:prstGeom>
          <a:ln>
            <a:noFill/>
          </a:ln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defTabSz="1097280"/>
            <a:r>
              <a:rPr lang="fr-FR" sz="2400" kern="0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TERRAIN BALLON MAGIQUE </a:t>
            </a:r>
          </a:p>
          <a:p>
            <a:pPr defTabSz="1097280"/>
            <a:r>
              <a:rPr lang="fr-FR" sz="2400" kern="0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(1c1 + Gardien):</a:t>
            </a:r>
          </a:p>
          <a:p>
            <a:pPr algn="ctr" defTabSz="1097280"/>
            <a:endParaRPr lang="fr-FR" kern="0" dirty="0">
              <a:solidFill>
                <a:srgbClr val="FF0000"/>
              </a:solidFill>
              <a:latin typeface="Stencil" panose="040409050D0802020404" pitchFamily="82" charset="0"/>
              <a:ea typeface="Verdana" panose="020B0604030504040204" pitchFamily="34" charset="0"/>
            </a:endParaRPr>
          </a:p>
          <a:p>
            <a:pPr defTabSz="1097280"/>
            <a:r>
              <a:rPr lang="fr-FR" kern="0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la 4</a:t>
            </a:r>
            <a:r>
              <a:rPr lang="fr-FR" kern="0" baseline="30000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ème</a:t>
            </a:r>
            <a:r>
              <a:rPr lang="fr-FR" kern="0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rotation, l’éducateur de l’équipe « fixe » avance son but à la hauteur de sa zone protégée.</a:t>
            </a:r>
          </a:p>
          <a:p>
            <a:pPr algn="ctr" defTabSz="1097280"/>
            <a:endParaRPr lang="fr-FR" kern="0" dirty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3" name="Espace réservé du texte 6">
            <a:extLst>
              <a:ext uri="{FF2B5EF4-FFF2-40B4-BE49-F238E27FC236}">
                <a16:creationId xmlns:a16="http://schemas.microsoft.com/office/drawing/2014/main" id="{E55454B2-5FA6-4E92-873E-9BB787AEF6BB}"/>
              </a:ext>
            </a:extLst>
          </p:cNvPr>
          <p:cNvSpPr txBox="1">
            <a:spLocks/>
          </p:cNvSpPr>
          <p:nvPr/>
        </p:nvSpPr>
        <p:spPr>
          <a:xfrm>
            <a:off x="441263" y="229705"/>
            <a:ext cx="11309474" cy="615553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>
            <a:spAutoFit/>
          </a:bodyPr>
          <a:lstStyle>
            <a:lvl1pPr marL="0" eaLnBrk="1" hangingPunct="1">
              <a:defRPr sz="4800" b="1" i="0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 marL="548640" eaLnBrk="1" hangingPunct="1">
              <a:defRPr>
                <a:latin typeface="+mn-lt"/>
                <a:ea typeface="+mn-ea"/>
                <a:cs typeface="+mn-cs"/>
              </a:defRPr>
            </a:lvl2pPr>
            <a:lvl3pPr marL="1097280" eaLnBrk="1" hangingPunct="1">
              <a:defRPr>
                <a:latin typeface="+mn-lt"/>
                <a:ea typeface="+mn-ea"/>
                <a:cs typeface="+mn-cs"/>
              </a:defRPr>
            </a:lvl3pPr>
            <a:lvl4pPr marL="1645920" eaLnBrk="1" hangingPunct="1">
              <a:defRPr>
                <a:latin typeface="+mn-lt"/>
                <a:ea typeface="+mn-ea"/>
                <a:cs typeface="+mn-cs"/>
              </a:defRPr>
            </a:lvl4pPr>
            <a:lvl5pPr marL="2194560" eaLnBrk="1" hangingPunct="1">
              <a:defRPr>
                <a:latin typeface="+mn-lt"/>
                <a:ea typeface="+mn-ea"/>
                <a:cs typeface="+mn-cs"/>
              </a:defRPr>
            </a:lvl5pPr>
            <a:lvl6pPr marL="2743200" eaLnBrk="1" hangingPunct="1">
              <a:defRPr>
                <a:latin typeface="+mn-lt"/>
                <a:ea typeface="+mn-ea"/>
                <a:cs typeface="+mn-cs"/>
              </a:defRPr>
            </a:lvl6pPr>
            <a:lvl7pPr marL="3291840" eaLnBrk="1" hangingPunct="1">
              <a:defRPr>
                <a:latin typeface="+mn-lt"/>
                <a:ea typeface="+mn-ea"/>
                <a:cs typeface="+mn-cs"/>
              </a:defRPr>
            </a:lvl7pPr>
            <a:lvl8pPr marL="3840480" eaLnBrk="1" hangingPunct="1">
              <a:defRPr>
                <a:latin typeface="+mn-lt"/>
                <a:ea typeface="+mn-ea"/>
                <a:cs typeface="+mn-cs"/>
              </a:defRPr>
            </a:lvl8pPr>
            <a:lvl9pPr marL="438912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encil" panose="040409050D0802020404" pitchFamily="82" charset="0"/>
                <a:ea typeface="Verdana" panose="020B0604030504040204" pitchFamily="34" charset="0"/>
                <a:cs typeface="Verdana" panose="020B0604030504040204" pitchFamily="34" charset="0"/>
              </a:rPr>
              <a:t>INSTALLATION TERRAIN</a:t>
            </a: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C938C8F0-E892-4925-AF26-8D5470D7401C}"/>
              </a:ext>
            </a:extLst>
          </p:cNvPr>
          <p:cNvGrpSpPr/>
          <p:nvPr/>
        </p:nvGrpSpPr>
        <p:grpSpPr>
          <a:xfrm>
            <a:off x="1428833" y="526245"/>
            <a:ext cx="656370" cy="754448"/>
            <a:chOff x="2986172" y="1480116"/>
            <a:chExt cx="1513968" cy="1740193"/>
          </a:xfrm>
        </p:grpSpPr>
        <p:sp>
          <p:nvSpPr>
            <p:cNvPr id="51" name="Hexagone 50">
              <a:extLst>
                <a:ext uri="{FF2B5EF4-FFF2-40B4-BE49-F238E27FC236}">
                  <a16:creationId xmlns:a16="http://schemas.microsoft.com/office/drawing/2014/main" id="{C8DEF409-5D4B-4142-95E5-8BB7DA81D983}"/>
                </a:ext>
              </a:extLst>
            </p:cNvPr>
            <p:cNvSpPr/>
            <p:nvPr/>
          </p:nvSpPr>
          <p:spPr>
            <a:xfrm rot="5400000">
              <a:off x="2873059" y="1593229"/>
              <a:ext cx="1740193" cy="151396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bg1"/>
            </a:solidFill>
            <a:ln>
              <a:solidFill>
                <a:srgbClr val="C9A643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Hexagone 4">
              <a:extLst>
                <a:ext uri="{FF2B5EF4-FFF2-40B4-BE49-F238E27FC236}">
                  <a16:creationId xmlns:a16="http://schemas.microsoft.com/office/drawing/2014/main" id="{9AD70AB0-4A26-4E2A-97CF-E7F778192913}"/>
                </a:ext>
              </a:extLst>
            </p:cNvPr>
            <p:cNvSpPr txBox="1"/>
            <p:nvPr/>
          </p:nvSpPr>
          <p:spPr>
            <a:xfrm>
              <a:off x="2986172" y="1751298"/>
              <a:ext cx="1513968" cy="11978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dirty="0">
                  <a:solidFill>
                    <a:srgbClr val="002060"/>
                  </a:solidFill>
                </a:rPr>
                <a:t>U7</a:t>
              </a:r>
              <a:endParaRPr lang="fr-FR" sz="2000" b="1" kern="1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A86EC4FB-583F-46B5-AC29-2412C5FDCAB0}"/>
              </a:ext>
            </a:extLst>
          </p:cNvPr>
          <p:cNvGrpSpPr/>
          <p:nvPr/>
        </p:nvGrpSpPr>
        <p:grpSpPr>
          <a:xfrm>
            <a:off x="695220" y="526245"/>
            <a:ext cx="656370" cy="754448"/>
            <a:chOff x="2986172" y="1480116"/>
            <a:chExt cx="1513968" cy="1740193"/>
          </a:xfrm>
        </p:grpSpPr>
        <p:sp>
          <p:nvSpPr>
            <p:cNvPr id="54" name="Hexagone 53">
              <a:extLst>
                <a:ext uri="{FF2B5EF4-FFF2-40B4-BE49-F238E27FC236}">
                  <a16:creationId xmlns:a16="http://schemas.microsoft.com/office/drawing/2014/main" id="{2221BA6B-4436-4C56-A4B8-5F52D078FCC9}"/>
                </a:ext>
              </a:extLst>
            </p:cNvPr>
            <p:cNvSpPr/>
            <p:nvPr/>
          </p:nvSpPr>
          <p:spPr>
            <a:xfrm rot="5400000">
              <a:off x="2873059" y="1593229"/>
              <a:ext cx="1740193" cy="151396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bg1"/>
            </a:solidFill>
            <a:ln>
              <a:solidFill>
                <a:srgbClr val="C9A643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Hexagone 4">
              <a:extLst>
                <a:ext uri="{FF2B5EF4-FFF2-40B4-BE49-F238E27FC236}">
                  <a16:creationId xmlns:a16="http://schemas.microsoft.com/office/drawing/2014/main" id="{99BCE61C-845C-40A4-B0B1-67E0BA19C227}"/>
                </a:ext>
              </a:extLst>
            </p:cNvPr>
            <p:cNvSpPr txBox="1"/>
            <p:nvPr/>
          </p:nvSpPr>
          <p:spPr>
            <a:xfrm>
              <a:off x="2986172" y="1751298"/>
              <a:ext cx="1513968" cy="11978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dirty="0">
                  <a:solidFill>
                    <a:srgbClr val="002060"/>
                  </a:solidFill>
                </a:rPr>
                <a:t>U</a:t>
              </a:r>
              <a:r>
                <a:rPr lang="fr-FR" sz="2000" b="1" kern="1200" dirty="0">
                  <a:solidFill>
                    <a:srgbClr val="002060"/>
                  </a:solidFill>
                </a:rPr>
                <a:t>6</a:t>
              </a:r>
            </a:p>
          </p:txBody>
        </p:sp>
      </p:grpSp>
      <p:sp>
        <p:nvSpPr>
          <p:cNvPr id="86" name="ZoneTexte 85">
            <a:extLst>
              <a:ext uri="{FF2B5EF4-FFF2-40B4-BE49-F238E27FC236}">
                <a16:creationId xmlns:a16="http://schemas.microsoft.com/office/drawing/2014/main" id="{C9C464E1-77D4-4CC9-B9DA-8049D425828E}"/>
              </a:ext>
            </a:extLst>
          </p:cNvPr>
          <p:cNvSpPr txBox="1"/>
          <p:nvPr/>
        </p:nvSpPr>
        <p:spPr>
          <a:xfrm>
            <a:off x="3472183" y="3742601"/>
            <a:ext cx="92736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20 m</a:t>
            </a:r>
          </a:p>
        </p:txBody>
      </p: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74983519-47FB-4D01-ACF5-EADC32F7B177}"/>
              </a:ext>
            </a:extLst>
          </p:cNvPr>
          <p:cNvCxnSpPr>
            <a:cxnSpLocks/>
          </p:cNvCxnSpPr>
          <p:nvPr/>
        </p:nvCxnSpPr>
        <p:spPr>
          <a:xfrm>
            <a:off x="4120159" y="1894952"/>
            <a:ext cx="0" cy="4070126"/>
          </a:xfrm>
          <a:prstGeom prst="straightConnector1">
            <a:avLst/>
          </a:prstGeom>
          <a:ln w="285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75628DAC-15DA-40A3-9F37-DF244ED72446}"/>
              </a:ext>
            </a:extLst>
          </p:cNvPr>
          <p:cNvCxnSpPr>
            <a:cxnSpLocks/>
          </p:cNvCxnSpPr>
          <p:nvPr/>
        </p:nvCxnSpPr>
        <p:spPr>
          <a:xfrm>
            <a:off x="4329801" y="6157462"/>
            <a:ext cx="6577815" cy="0"/>
          </a:xfrm>
          <a:prstGeom prst="straightConnector1">
            <a:avLst/>
          </a:prstGeom>
          <a:ln w="285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ZoneTexte 90">
            <a:extLst>
              <a:ext uri="{FF2B5EF4-FFF2-40B4-BE49-F238E27FC236}">
                <a16:creationId xmlns:a16="http://schemas.microsoft.com/office/drawing/2014/main" id="{E2E66446-3BC4-429C-A6F0-BBB892D09D25}"/>
              </a:ext>
            </a:extLst>
          </p:cNvPr>
          <p:cNvSpPr txBox="1"/>
          <p:nvPr/>
        </p:nvSpPr>
        <p:spPr>
          <a:xfrm>
            <a:off x="7335170" y="6196877"/>
            <a:ext cx="108103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32 m</a:t>
            </a:r>
          </a:p>
        </p:txBody>
      </p: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6E39117A-5891-46A6-8939-C7A34E0E0EB1}"/>
              </a:ext>
            </a:extLst>
          </p:cNvPr>
          <p:cNvCxnSpPr>
            <a:cxnSpLocks/>
          </p:cNvCxnSpPr>
          <p:nvPr/>
        </p:nvCxnSpPr>
        <p:spPr>
          <a:xfrm>
            <a:off x="4361309" y="1561961"/>
            <a:ext cx="1580574" cy="0"/>
          </a:xfrm>
          <a:prstGeom prst="straightConnector1">
            <a:avLst/>
          </a:prstGeom>
          <a:ln w="285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ZoneTexte 114">
            <a:extLst>
              <a:ext uri="{FF2B5EF4-FFF2-40B4-BE49-F238E27FC236}">
                <a16:creationId xmlns:a16="http://schemas.microsoft.com/office/drawing/2014/main" id="{C8DAD79F-C05D-4C78-A116-24FE2D2D6BE7}"/>
              </a:ext>
            </a:extLst>
          </p:cNvPr>
          <p:cNvSpPr txBox="1"/>
          <p:nvPr/>
        </p:nvSpPr>
        <p:spPr>
          <a:xfrm>
            <a:off x="4918626" y="1240280"/>
            <a:ext cx="48941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8 m</a:t>
            </a:r>
          </a:p>
        </p:txBody>
      </p:sp>
      <p:cxnSp>
        <p:nvCxnSpPr>
          <p:cNvPr id="125" name="Connecteur droit avec flèche 124">
            <a:extLst>
              <a:ext uri="{FF2B5EF4-FFF2-40B4-BE49-F238E27FC236}">
                <a16:creationId xmlns:a16="http://schemas.microsoft.com/office/drawing/2014/main" id="{50E1A4AA-543A-4A32-93C8-1EB4D5CE6CD9}"/>
              </a:ext>
            </a:extLst>
          </p:cNvPr>
          <p:cNvCxnSpPr>
            <a:cxnSpLocks/>
          </p:cNvCxnSpPr>
          <p:nvPr/>
        </p:nvCxnSpPr>
        <p:spPr>
          <a:xfrm>
            <a:off x="11098098" y="1804602"/>
            <a:ext cx="0" cy="747379"/>
          </a:xfrm>
          <a:prstGeom prst="straightConnector1">
            <a:avLst/>
          </a:prstGeom>
          <a:ln w="285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ZoneTexte 125">
            <a:extLst>
              <a:ext uri="{FF2B5EF4-FFF2-40B4-BE49-F238E27FC236}">
                <a16:creationId xmlns:a16="http://schemas.microsoft.com/office/drawing/2014/main" id="{79D3D501-008A-4E2C-AA45-7CF0F09E0ADE}"/>
              </a:ext>
            </a:extLst>
          </p:cNvPr>
          <p:cNvSpPr txBox="1"/>
          <p:nvPr/>
        </p:nvSpPr>
        <p:spPr>
          <a:xfrm>
            <a:off x="11069671" y="1996952"/>
            <a:ext cx="92736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4 m</a:t>
            </a:r>
          </a:p>
        </p:txBody>
      </p:sp>
      <p:cxnSp>
        <p:nvCxnSpPr>
          <p:cNvPr id="151" name="Connecteur droit avec flèche 150">
            <a:extLst>
              <a:ext uri="{FF2B5EF4-FFF2-40B4-BE49-F238E27FC236}">
                <a16:creationId xmlns:a16="http://schemas.microsoft.com/office/drawing/2014/main" id="{3D28FC94-0FDF-4A9F-8EE5-4044C439A76F}"/>
              </a:ext>
            </a:extLst>
          </p:cNvPr>
          <p:cNvCxnSpPr>
            <a:cxnSpLocks/>
          </p:cNvCxnSpPr>
          <p:nvPr/>
        </p:nvCxnSpPr>
        <p:spPr>
          <a:xfrm flipV="1">
            <a:off x="6082891" y="1548057"/>
            <a:ext cx="1492818" cy="1505"/>
          </a:xfrm>
          <a:prstGeom prst="straightConnector1">
            <a:avLst/>
          </a:prstGeom>
          <a:ln w="285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ZoneTexte 151">
            <a:extLst>
              <a:ext uri="{FF2B5EF4-FFF2-40B4-BE49-F238E27FC236}">
                <a16:creationId xmlns:a16="http://schemas.microsoft.com/office/drawing/2014/main" id="{4164186D-8D27-479F-8E0D-B7B7959DE227}"/>
              </a:ext>
            </a:extLst>
          </p:cNvPr>
          <p:cNvSpPr txBox="1"/>
          <p:nvPr/>
        </p:nvSpPr>
        <p:spPr>
          <a:xfrm>
            <a:off x="6573533" y="1241785"/>
            <a:ext cx="92736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8 m</a:t>
            </a:r>
          </a:p>
        </p:txBody>
      </p:sp>
      <p:cxnSp>
        <p:nvCxnSpPr>
          <p:cNvPr id="153" name="Connecteur droit avec flèche 152">
            <a:extLst>
              <a:ext uri="{FF2B5EF4-FFF2-40B4-BE49-F238E27FC236}">
                <a16:creationId xmlns:a16="http://schemas.microsoft.com/office/drawing/2014/main" id="{F8738C77-9CD4-484C-9159-CB16B6DE8BBE}"/>
              </a:ext>
            </a:extLst>
          </p:cNvPr>
          <p:cNvCxnSpPr>
            <a:cxnSpLocks/>
          </p:cNvCxnSpPr>
          <p:nvPr/>
        </p:nvCxnSpPr>
        <p:spPr>
          <a:xfrm>
            <a:off x="7625914" y="1548057"/>
            <a:ext cx="1580574" cy="0"/>
          </a:xfrm>
          <a:prstGeom prst="straightConnector1">
            <a:avLst/>
          </a:prstGeom>
          <a:ln w="285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ZoneTexte 153">
            <a:extLst>
              <a:ext uri="{FF2B5EF4-FFF2-40B4-BE49-F238E27FC236}">
                <a16:creationId xmlns:a16="http://schemas.microsoft.com/office/drawing/2014/main" id="{FE240257-0ED6-40E4-96F0-A25BD4BD463D}"/>
              </a:ext>
            </a:extLst>
          </p:cNvPr>
          <p:cNvSpPr txBox="1"/>
          <p:nvPr/>
        </p:nvSpPr>
        <p:spPr>
          <a:xfrm>
            <a:off x="8269362" y="1205738"/>
            <a:ext cx="92736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8 m</a:t>
            </a:r>
          </a:p>
        </p:txBody>
      </p:sp>
      <p:cxnSp>
        <p:nvCxnSpPr>
          <p:cNvPr id="155" name="Connecteur droit avec flèche 154">
            <a:extLst>
              <a:ext uri="{FF2B5EF4-FFF2-40B4-BE49-F238E27FC236}">
                <a16:creationId xmlns:a16="http://schemas.microsoft.com/office/drawing/2014/main" id="{AF4FCDF6-8984-4D1C-8620-D1C183047DBE}"/>
              </a:ext>
            </a:extLst>
          </p:cNvPr>
          <p:cNvCxnSpPr>
            <a:cxnSpLocks/>
          </p:cNvCxnSpPr>
          <p:nvPr/>
        </p:nvCxnSpPr>
        <p:spPr>
          <a:xfrm>
            <a:off x="9379010" y="1552436"/>
            <a:ext cx="1546456" cy="0"/>
          </a:xfrm>
          <a:prstGeom prst="straightConnector1">
            <a:avLst/>
          </a:prstGeom>
          <a:ln w="285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ZoneTexte 155">
            <a:extLst>
              <a:ext uri="{FF2B5EF4-FFF2-40B4-BE49-F238E27FC236}">
                <a16:creationId xmlns:a16="http://schemas.microsoft.com/office/drawing/2014/main" id="{CDD01FAF-F9ED-4FA8-8897-A929C17FF63F}"/>
              </a:ext>
            </a:extLst>
          </p:cNvPr>
          <p:cNvSpPr txBox="1"/>
          <p:nvPr/>
        </p:nvSpPr>
        <p:spPr>
          <a:xfrm>
            <a:off x="9902270" y="1205738"/>
            <a:ext cx="92736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8 m</a:t>
            </a:r>
          </a:p>
        </p:txBody>
      </p:sp>
      <p:cxnSp>
        <p:nvCxnSpPr>
          <p:cNvPr id="158" name="Connecteur droit avec flèche 157">
            <a:extLst>
              <a:ext uri="{FF2B5EF4-FFF2-40B4-BE49-F238E27FC236}">
                <a16:creationId xmlns:a16="http://schemas.microsoft.com/office/drawing/2014/main" id="{E6CEB969-1754-4F0C-A63B-28BA8C6BE312}"/>
              </a:ext>
            </a:extLst>
          </p:cNvPr>
          <p:cNvCxnSpPr>
            <a:cxnSpLocks/>
          </p:cNvCxnSpPr>
          <p:nvPr/>
        </p:nvCxnSpPr>
        <p:spPr>
          <a:xfrm>
            <a:off x="11085398" y="5151609"/>
            <a:ext cx="0" cy="747379"/>
          </a:xfrm>
          <a:prstGeom prst="straightConnector1">
            <a:avLst/>
          </a:prstGeom>
          <a:ln w="285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ZoneTexte 158">
            <a:extLst>
              <a:ext uri="{FF2B5EF4-FFF2-40B4-BE49-F238E27FC236}">
                <a16:creationId xmlns:a16="http://schemas.microsoft.com/office/drawing/2014/main" id="{B10CD95D-5C58-458C-9131-0FA4ED87124D}"/>
              </a:ext>
            </a:extLst>
          </p:cNvPr>
          <p:cNvSpPr txBox="1"/>
          <p:nvPr/>
        </p:nvSpPr>
        <p:spPr>
          <a:xfrm>
            <a:off x="11083245" y="5371409"/>
            <a:ext cx="92736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4 m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10A16BB4-9379-4CAD-BA2D-429D33D7F38B}"/>
              </a:ext>
            </a:extLst>
          </p:cNvPr>
          <p:cNvSpPr/>
          <p:nvPr/>
        </p:nvSpPr>
        <p:spPr>
          <a:xfrm>
            <a:off x="369142" y="4689641"/>
            <a:ext cx="2899597" cy="1162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</a:rPr>
              <a:t>Dimension : 24 x 20 m    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rgbClr val="002060"/>
                </a:solidFill>
              </a:rPr>
              <a:t>(suppression d’une bande du terrain de 8m x 20m)</a:t>
            </a:r>
          </a:p>
        </p:txBody>
      </p:sp>
      <p:cxnSp>
        <p:nvCxnSpPr>
          <p:cNvPr id="167" name="Connecteur droit avec flèche 166">
            <a:extLst>
              <a:ext uri="{FF2B5EF4-FFF2-40B4-BE49-F238E27FC236}">
                <a16:creationId xmlns:a16="http://schemas.microsoft.com/office/drawing/2014/main" id="{12C3704E-795A-42FC-9D68-9D8B816639D3}"/>
              </a:ext>
            </a:extLst>
          </p:cNvPr>
          <p:cNvCxnSpPr>
            <a:cxnSpLocks/>
          </p:cNvCxnSpPr>
          <p:nvPr/>
        </p:nvCxnSpPr>
        <p:spPr>
          <a:xfrm>
            <a:off x="11085398" y="4317638"/>
            <a:ext cx="0" cy="747379"/>
          </a:xfrm>
          <a:prstGeom prst="straightConnector1">
            <a:avLst/>
          </a:prstGeom>
          <a:ln w="285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ZoneTexte 167">
            <a:extLst>
              <a:ext uri="{FF2B5EF4-FFF2-40B4-BE49-F238E27FC236}">
                <a16:creationId xmlns:a16="http://schemas.microsoft.com/office/drawing/2014/main" id="{2EF209AF-A339-4508-B94E-D9718140C144}"/>
              </a:ext>
            </a:extLst>
          </p:cNvPr>
          <p:cNvSpPr txBox="1"/>
          <p:nvPr/>
        </p:nvSpPr>
        <p:spPr>
          <a:xfrm>
            <a:off x="11095259" y="4535753"/>
            <a:ext cx="92736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4 m</a:t>
            </a:r>
          </a:p>
        </p:txBody>
      </p:sp>
      <p:cxnSp>
        <p:nvCxnSpPr>
          <p:cNvPr id="169" name="Connecteur droit avec flèche 168">
            <a:extLst>
              <a:ext uri="{FF2B5EF4-FFF2-40B4-BE49-F238E27FC236}">
                <a16:creationId xmlns:a16="http://schemas.microsoft.com/office/drawing/2014/main" id="{115AB053-0691-4A05-95D2-BC39F44F64B3}"/>
              </a:ext>
            </a:extLst>
          </p:cNvPr>
          <p:cNvCxnSpPr>
            <a:cxnSpLocks/>
          </p:cNvCxnSpPr>
          <p:nvPr/>
        </p:nvCxnSpPr>
        <p:spPr>
          <a:xfrm>
            <a:off x="11085398" y="2666185"/>
            <a:ext cx="0" cy="747379"/>
          </a:xfrm>
          <a:prstGeom prst="straightConnector1">
            <a:avLst/>
          </a:prstGeom>
          <a:ln w="285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ZoneTexte 169">
            <a:extLst>
              <a:ext uri="{FF2B5EF4-FFF2-40B4-BE49-F238E27FC236}">
                <a16:creationId xmlns:a16="http://schemas.microsoft.com/office/drawing/2014/main" id="{DFD09CD7-6296-4B83-BA49-436F091E3127}"/>
              </a:ext>
            </a:extLst>
          </p:cNvPr>
          <p:cNvSpPr txBox="1"/>
          <p:nvPr/>
        </p:nvSpPr>
        <p:spPr>
          <a:xfrm>
            <a:off x="11098098" y="2857099"/>
            <a:ext cx="92736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4 m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8A75A6F-8393-2F87-FC0F-4BBAD0090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0" b="98404" l="3084" r="99119">
                        <a14:foregroundMark x1="8370" y1="40957" x2="8370" y2="40957"/>
                        <a14:foregroundMark x1="38767" y1="7447" x2="38767" y2="7447"/>
                        <a14:foregroundMark x1="48458" y1="4255" x2="48458" y2="4255"/>
                        <a14:foregroundMark x1="89868" y1="42553" x2="89868" y2="42553"/>
                        <a14:foregroundMark x1="89427" y1="35106" x2="89427" y2="35106"/>
                        <a14:foregroundMark x1="89868" y1="18085" x2="89868" y2="18085"/>
                        <a14:foregroundMark x1="3524" y1="86170" x2="3524" y2="86170"/>
                        <a14:foregroundMark x1="6608" y1="84043" x2="6608" y2="84043"/>
                        <a14:foregroundMark x1="10573" y1="85106" x2="10573" y2="85106"/>
                        <a14:foregroundMark x1="15859" y1="84574" x2="15859" y2="84574"/>
                        <a14:foregroundMark x1="23348" y1="85638" x2="23348" y2="85638"/>
                        <a14:foregroundMark x1="26872" y1="85106" x2="26872" y2="85106"/>
                        <a14:foregroundMark x1="29515" y1="84043" x2="29515" y2="84043"/>
                        <a14:foregroundMark x1="36564" y1="82979" x2="36564" y2="82979"/>
                        <a14:foregroundMark x1="47137" y1="84043" x2="47137" y2="84043"/>
                        <a14:foregroundMark x1="58150" y1="85106" x2="58150" y2="85106"/>
                        <a14:foregroundMark x1="61233" y1="82979" x2="61233" y2="82979"/>
                        <a14:foregroundMark x1="70925" y1="82447" x2="70925" y2="82447"/>
                        <a14:foregroundMark x1="76211" y1="82447" x2="76211" y2="82447"/>
                        <a14:foregroundMark x1="81498" y1="82447" x2="81498" y2="82447"/>
                        <a14:foregroundMark x1="87225" y1="82979" x2="87225" y2="82979"/>
                        <a14:foregroundMark x1="91630" y1="82979" x2="91630" y2="82979"/>
                        <a14:foregroundMark x1="96916" y1="82979" x2="96916" y2="82979"/>
                        <a14:foregroundMark x1="15419" y1="95213" x2="15419" y2="95213"/>
                        <a14:foregroundMark x1="19824" y1="94681" x2="19824" y2="94681"/>
                        <a14:foregroundMark x1="18943" y1="94681" x2="18943" y2="94681"/>
                        <a14:foregroundMark x1="19383" y1="98936" x2="19383" y2="98936"/>
                        <a14:foregroundMark x1="26872" y1="97340" x2="26872" y2="97340"/>
                        <a14:foregroundMark x1="33040" y1="97872" x2="33040" y2="97872"/>
                        <a14:foregroundMark x1="38326" y1="94681" x2="38326" y2="94681"/>
                        <a14:foregroundMark x1="46696" y1="93617" x2="46696" y2="93617"/>
                        <a14:foregroundMark x1="50661" y1="97340" x2="50661" y2="97340"/>
                        <a14:foregroundMark x1="59031" y1="96277" x2="59031" y2="96277"/>
                        <a14:foregroundMark x1="66079" y1="94681" x2="66079" y2="94681"/>
                        <a14:foregroundMark x1="71366" y1="94681" x2="71366" y2="94681"/>
                        <a14:foregroundMark x1="77533" y1="94149" x2="77533" y2="94149"/>
                        <a14:foregroundMark x1="84141" y1="93617" x2="84141" y2="93617"/>
                        <a14:foregroundMark x1="50220" y1="2660" x2="50220" y2="2660"/>
                        <a14:foregroundMark x1="49339" y1="85106" x2="49339" y2="85106"/>
                        <a14:foregroundMark x1="61674" y1="82979" x2="61674" y2="82979"/>
                        <a14:foregroundMark x1="61233" y1="82979" x2="61233" y2="82979"/>
                        <a14:foregroundMark x1="61674" y1="83511" x2="61674" y2="83511"/>
                        <a14:foregroundMark x1="61233" y1="83511" x2="61233" y2="83511"/>
                        <a14:foregroundMark x1="61233" y1="82979" x2="61233" y2="82979"/>
                        <a14:foregroundMark x1="81057" y1="85106" x2="81057" y2="85106"/>
                        <a14:foregroundMark x1="81057" y1="84574" x2="81057" y2="84574"/>
                        <a14:foregroundMark x1="99119" y1="87766" x2="99119" y2="87766"/>
                        <a14:foregroundMark x1="61674" y1="97340" x2="61674" y2="97340"/>
                        <a14:foregroundMark x1="82379" y1="84043" x2="82379" y2="84043"/>
                        <a14:foregroundMark x1="81498" y1="84574" x2="81498" y2="84574"/>
                        <a14:foregroundMark x1="81498" y1="85106" x2="81498" y2="85106"/>
                        <a14:foregroundMark x1="81938" y1="84574" x2="81938" y2="84574"/>
                        <a14:foregroundMark x1="81057" y1="84574" x2="81057" y2="84574"/>
                        <a14:foregroundMark x1="81498" y1="85106" x2="81498" y2="85106"/>
                        <a14:foregroundMark x1="81938" y1="85638" x2="81938" y2="85638"/>
                        <a14:foregroundMark x1="81057" y1="84574" x2="81057" y2="84574"/>
                        <a14:foregroundMark x1="80617" y1="84574" x2="80617" y2="84574"/>
                        <a14:foregroundMark x1="81938" y1="85106" x2="81938" y2="85106"/>
                        <a14:backgroundMark x1="2203" y1="85106" x2="2203" y2="85106"/>
                        <a14:backgroundMark x1="2643" y1="85638" x2="2643" y2="85638"/>
                        <a14:backgroundMark x1="2643" y1="86170" x2="2643" y2="86170"/>
                        <a14:backgroundMark x1="22026" y1="82979" x2="22026" y2="82979"/>
                        <a14:backgroundMark x1="14978" y1="84043" x2="14978" y2="84043"/>
                        <a14:backgroundMark x1="28194" y1="99468" x2="28194" y2="99468"/>
                        <a14:backgroundMark x1="27313" y1="97340" x2="27313" y2="97340"/>
                        <a14:backgroundMark x1="19824" y1="94681" x2="19824" y2="94681"/>
                        <a14:backgroundMark x1="14978" y1="96277" x2="14978" y2="96277"/>
                        <a14:backgroundMark x1="34802" y1="96809" x2="34802" y2="96809"/>
                        <a14:backgroundMark x1="34802" y1="99468" x2="34802" y2="99468"/>
                        <a14:backgroundMark x1="37445" y1="94681" x2="37445" y2="94681"/>
                        <a14:backgroundMark x1="46256" y1="92021" x2="46256" y2="92021"/>
                        <a14:backgroundMark x1="46256" y1="92553" x2="46256" y2="92553"/>
                        <a14:backgroundMark x1="59912" y1="97872" x2="59912" y2="97872"/>
                        <a14:backgroundMark x1="58590" y1="97340" x2="58590" y2="97340"/>
                        <a14:backgroundMark x1="59471" y1="97340" x2="59471" y2="97340"/>
                        <a14:backgroundMark x1="66079" y1="96809" x2="66079" y2="96809"/>
                        <a14:backgroundMark x1="71806" y1="95213" x2="71806" y2="95213"/>
                        <a14:backgroundMark x1="78855" y1="98936" x2="78855" y2="98936"/>
                        <a14:backgroundMark x1="81057" y1="83511" x2="81057" y2="83511"/>
                        <a14:backgroundMark x1="87665" y1="85106" x2="87665" y2="85106"/>
                        <a14:backgroundMark x1="87665" y1="84043" x2="87665" y2="84043"/>
                        <a14:backgroundMark x1="84141" y1="92021" x2="84141" y2="92021"/>
                        <a14:backgroundMark x1="84141" y1="92553" x2="84141" y2="92553"/>
                        <a14:backgroundMark x1="70485" y1="83511" x2="70485" y2="83511"/>
                        <a14:backgroundMark x1="60793" y1="82447" x2="60793" y2="82447"/>
                        <a14:backgroundMark x1="48018" y1="84043" x2="48018" y2="84043"/>
                        <a14:backgroundMark x1="14978" y1="95213" x2="14978" y2="95213"/>
                        <a14:backgroundMark x1="81498" y1="86170" x2="81498" y2="86170"/>
                        <a14:backgroundMark x1="81057" y1="83511" x2="81057" y2="83511"/>
                        <a14:backgroundMark x1="81498" y1="84043" x2="81498" y2="84043"/>
                        <a14:backgroundMark x1="80617" y1="86170" x2="80617" y2="86170"/>
                        <a14:backgroundMark x1="66079" y1="99468" x2="66079" y2="994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9" y="6253614"/>
            <a:ext cx="613808" cy="5020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F3ACAD7F-D7A3-282C-7E15-660F22778191}"/>
              </a:ext>
            </a:extLst>
          </p:cNvPr>
          <p:cNvSpPr txBox="1">
            <a:spLocks/>
          </p:cNvSpPr>
          <p:nvPr/>
        </p:nvSpPr>
        <p:spPr>
          <a:xfrm>
            <a:off x="2961787" y="6415539"/>
            <a:ext cx="6268423" cy="396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 defTabSz="1097280"/>
            <a:r>
              <a:rPr lang="fr-FR" kern="0" dirty="0">
                <a:latin typeface="Agency FB" panose="020B0503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District Football Haute-Saône – La pratique U6/U7 – Saison 2023/2024</a:t>
            </a:r>
          </a:p>
        </p:txBody>
      </p:sp>
      <p:sp>
        <p:nvSpPr>
          <p:cNvPr id="7" name="Triangle isocèle 6">
            <a:extLst>
              <a:ext uri="{FF2B5EF4-FFF2-40B4-BE49-F238E27FC236}">
                <a16:creationId xmlns:a16="http://schemas.microsoft.com/office/drawing/2014/main" id="{534C646F-CFBB-FF46-39DA-6EBD9F0506DF}"/>
              </a:ext>
            </a:extLst>
          </p:cNvPr>
          <p:cNvSpPr/>
          <p:nvPr/>
        </p:nvSpPr>
        <p:spPr>
          <a:xfrm>
            <a:off x="5903611" y="1440137"/>
            <a:ext cx="232578" cy="338930"/>
          </a:xfrm>
          <a:prstGeom prst="triangl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riangle isocèle 7">
            <a:extLst>
              <a:ext uri="{FF2B5EF4-FFF2-40B4-BE49-F238E27FC236}">
                <a16:creationId xmlns:a16="http://schemas.microsoft.com/office/drawing/2014/main" id="{AED54291-1494-54FD-E0D1-D4F44118C333}"/>
              </a:ext>
            </a:extLst>
          </p:cNvPr>
          <p:cNvSpPr/>
          <p:nvPr/>
        </p:nvSpPr>
        <p:spPr>
          <a:xfrm>
            <a:off x="9196729" y="5692973"/>
            <a:ext cx="232578" cy="338930"/>
          </a:xfrm>
          <a:prstGeom prst="triangle">
            <a:avLst/>
          </a:prstGeom>
          <a:solidFill>
            <a:srgbClr val="007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riangle isocèle 8">
            <a:extLst>
              <a:ext uri="{FF2B5EF4-FFF2-40B4-BE49-F238E27FC236}">
                <a16:creationId xmlns:a16="http://schemas.microsoft.com/office/drawing/2014/main" id="{3C8F9FAC-8086-AA15-6076-755506230F2E}"/>
              </a:ext>
            </a:extLst>
          </p:cNvPr>
          <p:cNvSpPr/>
          <p:nvPr/>
        </p:nvSpPr>
        <p:spPr>
          <a:xfrm>
            <a:off x="9196729" y="1432661"/>
            <a:ext cx="232578" cy="338930"/>
          </a:xfrm>
          <a:prstGeom prst="triangle">
            <a:avLst/>
          </a:prstGeom>
          <a:solidFill>
            <a:srgbClr val="007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0A08EE-BD57-B7F3-1F1F-5242B9F84639}"/>
              </a:ext>
            </a:extLst>
          </p:cNvPr>
          <p:cNvSpPr/>
          <p:nvPr/>
        </p:nvSpPr>
        <p:spPr>
          <a:xfrm>
            <a:off x="4329801" y="1771602"/>
            <a:ext cx="1711853" cy="4257723"/>
          </a:xfrm>
          <a:prstGeom prst="rect">
            <a:avLst/>
          </a:prstGeom>
          <a:pattFill prst="pct60">
            <a:fgClr>
              <a:schemeClr val="tx1"/>
            </a:fgClr>
            <a:bgClr>
              <a:srgbClr val="51C35C"/>
            </a:bgClr>
          </a:patt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D192E618-7C21-9963-0883-E634FDB36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939" y="3272513"/>
            <a:ext cx="648715" cy="1210360"/>
          </a:xfrm>
          <a:prstGeom prst="rect">
            <a:avLst/>
          </a:prstGeom>
        </p:spPr>
      </p:pic>
      <p:sp>
        <p:nvSpPr>
          <p:cNvPr id="10" name="Triangle isocèle 9">
            <a:extLst>
              <a:ext uri="{FF2B5EF4-FFF2-40B4-BE49-F238E27FC236}">
                <a16:creationId xmlns:a16="http://schemas.microsoft.com/office/drawing/2014/main" id="{D893B278-C489-1C42-A8A3-1406B7E03292}"/>
              </a:ext>
            </a:extLst>
          </p:cNvPr>
          <p:cNvSpPr/>
          <p:nvPr/>
        </p:nvSpPr>
        <p:spPr>
          <a:xfrm>
            <a:off x="5903611" y="5692973"/>
            <a:ext cx="232578" cy="338930"/>
          </a:xfrm>
          <a:prstGeom prst="triangl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848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41F5EE85-55D9-31A4-42D6-05C3B4371DC9}"/>
              </a:ext>
            </a:extLst>
          </p:cNvPr>
          <p:cNvSpPr/>
          <p:nvPr/>
        </p:nvSpPr>
        <p:spPr>
          <a:xfrm>
            <a:off x="3686175" y="6034849"/>
            <a:ext cx="4933949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rgbClr val="002060"/>
                </a:solidFill>
              </a:rPr>
              <a:t>ROLE DE E2 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002060"/>
                </a:solidFill>
              </a:rPr>
              <a:t>Conseille, guide les joueurs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002060"/>
                </a:solidFill>
              </a:rPr>
              <a:t>Contrôle le temps de la séquence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002060"/>
                </a:solidFill>
              </a:rPr>
              <a:t>Au bout de 4 passages, changer les GB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0FE035-AB97-A66F-9F3E-29C9D7A3A0EB}"/>
              </a:ext>
            </a:extLst>
          </p:cNvPr>
          <p:cNvSpPr/>
          <p:nvPr/>
        </p:nvSpPr>
        <p:spPr>
          <a:xfrm>
            <a:off x="2753473" y="1616236"/>
            <a:ext cx="6594467" cy="4260177"/>
          </a:xfrm>
          <a:prstGeom prst="rect">
            <a:avLst/>
          </a:prstGeom>
          <a:solidFill>
            <a:srgbClr val="51C3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CDD1AA6-A6F3-FBEA-0FC3-C16B28CD272E}"/>
              </a:ext>
            </a:extLst>
          </p:cNvPr>
          <p:cNvSpPr/>
          <p:nvPr/>
        </p:nvSpPr>
        <p:spPr>
          <a:xfrm>
            <a:off x="5974427" y="1539678"/>
            <a:ext cx="170603" cy="157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6C5FF7E-5B90-1ED7-A61F-20ED54E0A891}"/>
              </a:ext>
            </a:extLst>
          </p:cNvPr>
          <p:cNvSpPr/>
          <p:nvPr/>
        </p:nvSpPr>
        <p:spPr>
          <a:xfrm>
            <a:off x="5943274" y="5754003"/>
            <a:ext cx="170603" cy="157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D7D44AB-3065-7578-94D4-DFD6C00AEABF}"/>
              </a:ext>
            </a:extLst>
          </p:cNvPr>
          <p:cNvSpPr/>
          <p:nvPr/>
        </p:nvSpPr>
        <p:spPr>
          <a:xfrm>
            <a:off x="9245988" y="1517717"/>
            <a:ext cx="170603" cy="157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819289D-03F2-0114-E42B-018CD6EB124B}"/>
              </a:ext>
            </a:extLst>
          </p:cNvPr>
          <p:cNvSpPr/>
          <p:nvPr/>
        </p:nvSpPr>
        <p:spPr>
          <a:xfrm>
            <a:off x="9239135" y="4915944"/>
            <a:ext cx="170603" cy="157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A51C38E-5ED3-CC3B-2F04-2B7A51BB2D48}"/>
              </a:ext>
            </a:extLst>
          </p:cNvPr>
          <p:cNvSpPr/>
          <p:nvPr/>
        </p:nvSpPr>
        <p:spPr>
          <a:xfrm>
            <a:off x="9245988" y="5736268"/>
            <a:ext cx="170603" cy="157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A24B53C-0A6B-2DB9-3873-4CC7F40504F5}"/>
              </a:ext>
            </a:extLst>
          </p:cNvPr>
          <p:cNvSpPr/>
          <p:nvPr/>
        </p:nvSpPr>
        <p:spPr>
          <a:xfrm>
            <a:off x="9265364" y="2350628"/>
            <a:ext cx="170603" cy="157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12143EE-51D5-B276-AC57-787AE6F07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377610" y="3205623"/>
            <a:ext cx="689886" cy="104380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D8E90F3-48E7-2AAA-2872-A6765B48A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562" y="3114031"/>
            <a:ext cx="648715" cy="1210360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527A9926-8972-713D-CB1A-0C8BA0185459}"/>
              </a:ext>
            </a:extLst>
          </p:cNvPr>
          <p:cNvSpPr/>
          <p:nvPr/>
        </p:nvSpPr>
        <p:spPr>
          <a:xfrm>
            <a:off x="2662532" y="1524749"/>
            <a:ext cx="170603" cy="157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B6833EF-7083-24B0-0569-0D21C6CAD67B}"/>
              </a:ext>
            </a:extLst>
          </p:cNvPr>
          <p:cNvSpPr/>
          <p:nvPr/>
        </p:nvSpPr>
        <p:spPr>
          <a:xfrm>
            <a:off x="2684821" y="5748822"/>
            <a:ext cx="170603" cy="157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9B97072-A58D-9DA1-430D-32136FA6B3C8}"/>
              </a:ext>
            </a:extLst>
          </p:cNvPr>
          <p:cNvSpPr/>
          <p:nvPr/>
        </p:nvSpPr>
        <p:spPr>
          <a:xfrm>
            <a:off x="2640871" y="2300799"/>
            <a:ext cx="170603" cy="157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B4961F2-6BDA-23CA-D118-0E94E78CEE03}"/>
              </a:ext>
            </a:extLst>
          </p:cNvPr>
          <p:cNvSpPr/>
          <p:nvPr/>
        </p:nvSpPr>
        <p:spPr>
          <a:xfrm>
            <a:off x="2676251" y="4815483"/>
            <a:ext cx="170603" cy="157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Triangle isocèle 24">
            <a:extLst>
              <a:ext uri="{FF2B5EF4-FFF2-40B4-BE49-F238E27FC236}">
                <a16:creationId xmlns:a16="http://schemas.microsoft.com/office/drawing/2014/main" id="{F675464F-7F13-B699-6451-AB269C1ACD61}"/>
              </a:ext>
            </a:extLst>
          </p:cNvPr>
          <p:cNvSpPr/>
          <p:nvPr/>
        </p:nvSpPr>
        <p:spPr>
          <a:xfrm>
            <a:off x="4357011" y="1286815"/>
            <a:ext cx="232578" cy="338930"/>
          </a:xfrm>
          <a:prstGeom prst="triangl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riangle isocèle 25">
            <a:extLst>
              <a:ext uri="{FF2B5EF4-FFF2-40B4-BE49-F238E27FC236}">
                <a16:creationId xmlns:a16="http://schemas.microsoft.com/office/drawing/2014/main" id="{0F6981C5-F863-40E7-0EA4-397775AD932C}"/>
              </a:ext>
            </a:extLst>
          </p:cNvPr>
          <p:cNvSpPr/>
          <p:nvPr/>
        </p:nvSpPr>
        <p:spPr>
          <a:xfrm>
            <a:off x="7650129" y="5542807"/>
            <a:ext cx="232578" cy="338930"/>
          </a:xfrm>
          <a:prstGeom prst="triangle">
            <a:avLst/>
          </a:prstGeom>
          <a:solidFill>
            <a:srgbClr val="007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Triangle isocèle 26">
            <a:extLst>
              <a:ext uri="{FF2B5EF4-FFF2-40B4-BE49-F238E27FC236}">
                <a16:creationId xmlns:a16="http://schemas.microsoft.com/office/drawing/2014/main" id="{6D45BC2E-F42E-E98B-43AC-BF5328BB2298}"/>
              </a:ext>
            </a:extLst>
          </p:cNvPr>
          <p:cNvSpPr/>
          <p:nvPr/>
        </p:nvSpPr>
        <p:spPr>
          <a:xfrm>
            <a:off x="7650188" y="1282506"/>
            <a:ext cx="232578" cy="338930"/>
          </a:xfrm>
          <a:prstGeom prst="triangle">
            <a:avLst/>
          </a:prstGeom>
          <a:solidFill>
            <a:srgbClr val="0070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B483F27-92A3-7CB6-16FF-6BBF94137DF3}"/>
              </a:ext>
            </a:extLst>
          </p:cNvPr>
          <p:cNvSpPr/>
          <p:nvPr/>
        </p:nvSpPr>
        <p:spPr>
          <a:xfrm>
            <a:off x="2783201" y="1621436"/>
            <a:ext cx="1711853" cy="4257723"/>
          </a:xfrm>
          <a:prstGeom prst="rect">
            <a:avLst/>
          </a:prstGeom>
          <a:pattFill prst="pct60">
            <a:fgClr>
              <a:schemeClr val="tx1"/>
            </a:fgClr>
            <a:bgClr>
              <a:srgbClr val="51C35C"/>
            </a:bgClr>
          </a:patt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riangle isocèle 28">
            <a:extLst>
              <a:ext uri="{FF2B5EF4-FFF2-40B4-BE49-F238E27FC236}">
                <a16:creationId xmlns:a16="http://schemas.microsoft.com/office/drawing/2014/main" id="{B6122D73-209A-619E-FFCA-788F33FF8144}"/>
              </a:ext>
            </a:extLst>
          </p:cNvPr>
          <p:cNvSpPr/>
          <p:nvPr/>
        </p:nvSpPr>
        <p:spPr>
          <a:xfrm>
            <a:off x="4357011" y="5542807"/>
            <a:ext cx="232578" cy="338930"/>
          </a:xfrm>
          <a:prstGeom prst="triangl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B48E67-8CA9-4BD9-8529-D96778E8147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defTabSz="1097280"/>
            <a:endParaRPr lang="fr-FR" sz="216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60EBAD-A6EC-4FCD-A817-2D023F765AF0}"/>
              </a:ext>
            </a:extLst>
          </p:cNvPr>
          <p:cNvSpPr/>
          <p:nvPr/>
        </p:nvSpPr>
        <p:spPr>
          <a:xfrm>
            <a:off x="9435388" y="295132"/>
            <a:ext cx="2376264" cy="602793"/>
          </a:xfrm>
          <a:prstGeom prst="rect">
            <a:avLst/>
          </a:prstGeom>
          <a:solidFill>
            <a:srgbClr val="C9A643"/>
          </a:solidFill>
          <a:ln>
            <a:solidFill>
              <a:srgbClr val="C9A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FF8F848-DE08-493F-8388-2D7D0D0B94A1}"/>
              </a:ext>
            </a:extLst>
          </p:cNvPr>
          <p:cNvSpPr/>
          <p:nvPr/>
        </p:nvSpPr>
        <p:spPr>
          <a:xfrm>
            <a:off x="373473" y="188555"/>
            <a:ext cx="2376264" cy="602793"/>
          </a:xfrm>
          <a:prstGeom prst="rect">
            <a:avLst/>
          </a:prstGeom>
          <a:solidFill>
            <a:srgbClr val="C9A643"/>
          </a:solidFill>
          <a:ln>
            <a:solidFill>
              <a:srgbClr val="C9A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Espace réservé du texte 6">
            <a:extLst>
              <a:ext uri="{FF2B5EF4-FFF2-40B4-BE49-F238E27FC236}">
                <a16:creationId xmlns:a16="http://schemas.microsoft.com/office/drawing/2014/main" id="{E55454B2-5FA6-4E92-873E-9BB787AEF6BB}"/>
              </a:ext>
            </a:extLst>
          </p:cNvPr>
          <p:cNvSpPr txBox="1">
            <a:spLocks/>
          </p:cNvSpPr>
          <p:nvPr/>
        </p:nvSpPr>
        <p:spPr>
          <a:xfrm>
            <a:off x="441263" y="229705"/>
            <a:ext cx="11309474" cy="615553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>
            <a:spAutoFit/>
          </a:bodyPr>
          <a:lstStyle>
            <a:lvl1pPr marL="0" eaLnBrk="1" hangingPunct="1">
              <a:defRPr sz="4800" b="1" i="0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 marL="548640" eaLnBrk="1" hangingPunct="1">
              <a:defRPr>
                <a:latin typeface="+mn-lt"/>
                <a:ea typeface="+mn-ea"/>
                <a:cs typeface="+mn-cs"/>
              </a:defRPr>
            </a:lvl2pPr>
            <a:lvl3pPr marL="1097280" eaLnBrk="1" hangingPunct="1">
              <a:defRPr>
                <a:latin typeface="+mn-lt"/>
                <a:ea typeface="+mn-ea"/>
                <a:cs typeface="+mn-cs"/>
              </a:defRPr>
            </a:lvl3pPr>
            <a:lvl4pPr marL="1645920" eaLnBrk="1" hangingPunct="1">
              <a:defRPr>
                <a:latin typeface="+mn-lt"/>
                <a:ea typeface="+mn-ea"/>
                <a:cs typeface="+mn-cs"/>
              </a:defRPr>
            </a:lvl4pPr>
            <a:lvl5pPr marL="2194560" eaLnBrk="1" hangingPunct="1">
              <a:defRPr>
                <a:latin typeface="+mn-lt"/>
                <a:ea typeface="+mn-ea"/>
                <a:cs typeface="+mn-cs"/>
              </a:defRPr>
            </a:lvl5pPr>
            <a:lvl6pPr marL="2743200" eaLnBrk="1" hangingPunct="1">
              <a:defRPr>
                <a:latin typeface="+mn-lt"/>
                <a:ea typeface="+mn-ea"/>
                <a:cs typeface="+mn-cs"/>
              </a:defRPr>
            </a:lvl6pPr>
            <a:lvl7pPr marL="3291840" eaLnBrk="1" hangingPunct="1">
              <a:defRPr>
                <a:latin typeface="+mn-lt"/>
                <a:ea typeface="+mn-ea"/>
                <a:cs typeface="+mn-cs"/>
              </a:defRPr>
            </a:lvl7pPr>
            <a:lvl8pPr marL="3840480" eaLnBrk="1" hangingPunct="1">
              <a:defRPr>
                <a:latin typeface="+mn-lt"/>
                <a:ea typeface="+mn-ea"/>
                <a:cs typeface="+mn-cs"/>
              </a:defRPr>
            </a:lvl8pPr>
            <a:lvl9pPr marL="438912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encil" panose="040409050D0802020404" pitchFamily="82" charset="0"/>
                <a:ea typeface="Verdana" panose="020B0604030504040204" pitchFamily="34" charset="0"/>
                <a:cs typeface="Verdana" panose="020B0604030504040204" pitchFamily="34" charset="0"/>
              </a:rPr>
              <a:t>LE BALLON MAGIQUE 2CONTRE +GARDIEN </a:t>
            </a: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C938C8F0-E892-4925-AF26-8D5470D7401C}"/>
              </a:ext>
            </a:extLst>
          </p:cNvPr>
          <p:cNvGrpSpPr/>
          <p:nvPr/>
        </p:nvGrpSpPr>
        <p:grpSpPr>
          <a:xfrm>
            <a:off x="1428833" y="526245"/>
            <a:ext cx="656370" cy="754448"/>
            <a:chOff x="2986172" y="1480116"/>
            <a:chExt cx="1513968" cy="1740193"/>
          </a:xfrm>
        </p:grpSpPr>
        <p:sp>
          <p:nvSpPr>
            <p:cNvPr id="51" name="Hexagone 50">
              <a:extLst>
                <a:ext uri="{FF2B5EF4-FFF2-40B4-BE49-F238E27FC236}">
                  <a16:creationId xmlns:a16="http://schemas.microsoft.com/office/drawing/2014/main" id="{C8DEF409-5D4B-4142-95E5-8BB7DA81D983}"/>
                </a:ext>
              </a:extLst>
            </p:cNvPr>
            <p:cNvSpPr/>
            <p:nvPr/>
          </p:nvSpPr>
          <p:spPr>
            <a:xfrm rot="5400000">
              <a:off x="2873059" y="1593229"/>
              <a:ext cx="1740193" cy="151396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bg1"/>
            </a:solidFill>
            <a:ln>
              <a:solidFill>
                <a:srgbClr val="C9A643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Hexagone 4">
              <a:extLst>
                <a:ext uri="{FF2B5EF4-FFF2-40B4-BE49-F238E27FC236}">
                  <a16:creationId xmlns:a16="http://schemas.microsoft.com/office/drawing/2014/main" id="{9AD70AB0-4A26-4E2A-97CF-E7F778192913}"/>
                </a:ext>
              </a:extLst>
            </p:cNvPr>
            <p:cNvSpPr txBox="1"/>
            <p:nvPr/>
          </p:nvSpPr>
          <p:spPr>
            <a:xfrm>
              <a:off x="2986172" y="1751298"/>
              <a:ext cx="1513968" cy="11978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dirty="0">
                  <a:solidFill>
                    <a:srgbClr val="002060"/>
                  </a:solidFill>
                </a:rPr>
                <a:t>U7</a:t>
              </a:r>
              <a:endParaRPr lang="fr-FR" sz="2000" b="1" kern="1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A86EC4FB-583F-46B5-AC29-2412C5FDCAB0}"/>
              </a:ext>
            </a:extLst>
          </p:cNvPr>
          <p:cNvGrpSpPr/>
          <p:nvPr/>
        </p:nvGrpSpPr>
        <p:grpSpPr>
          <a:xfrm>
            <a:off x="695220" y="526245"/>
            <a:ext cx="656370" cy="754448"/>
            <a:chOff x="2986172" y="1480116"/>
            <a:chExt cx="1513968" cy="1740193"/>
          </a:xfrm>
        </p:grpSpPr>
        <p:sp>
          <p:nvSpPr>
            <p:cNvPr id="54" name="Hexagone 53">
              <a:extLst>
                <a:ext uri="{FF2B5EF4-FFF2-40B4-BE49-F238E27FC236}">
                  <a16:creationId xmlns:a16="http://schemas.microsoft.com/office/drawing/2014/main" id="{2221BA6B-4436-4C56-A4B8-5F52D078FCC9}"/>
                </a:ext>
              </a:extLst>
            </p:cNvPr>
            <p:cNvSpPr/>
            <p:nvPr/>
          </p:nvSpPr>
          <p:spPr>
            <a:xfrm rot="5400000">
              <a:off x="2873059" y="1593229"/>
              <a:ext cx="1740193" cy="151396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bg1"/>
            </a:solidFill>
            <a:ln>
              <a:solidFill>
                <a:srgbClr val="C9A643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Hexagone 4">
              <a:extLst>
                <a:ext uri="{FF2B5EF4-FFF2-40B4-BE49-F238E27FC236}">
                  <a16:creationId xmlns:a16="http://schemas.microsoft.com/office/drawing/2014/main" id="{99BCE61C-845C-40A4-B0B1-67E0BA19C227}"/>
                </a:ext>
              </a:extLst>
            </p:cNvPr>
            <p:cNvSpPr txBox="1"/>
            <p:nvPr/>
          </p:nvSpPr>
          <p:spPr>
            <a:xfrm>
              <a:off x="2986172" y="1751298"/>
              <a:ext cx="1513968" cy="11978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dirty="0">
                  <a:solidFill>
                    <a:srgbClr val="002060"/>
                  </a:solidFill>
                </a:rPr>
                <a:t>U</a:t>
              </a:r>
              <a:r>
                <a:rPr lang="fr-FR" sz="2000" b="1" kern="1200" dirty="0">
                  <a:solidFill>
                    <a:srgbClr val="002060"/>
                  </a:solidFill>
                </a:rPr>
                <a:t>6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715E6B6D-6B0E-4781-9995-296E279466E9}"/>
              </a:ext>
            </a:extLst>
          </p:cNvPr>
          <p:cNvSpPr/>
          <p:nvPr/>
        </p:nvSpPr>
        <p:spPr>
          <a:xfrm>
            <a:off x="3424" y="1632389"/>
            <a:ext cx="280602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 dirty="0">
                <a:solidFill>
                  <a:srgbClr val="FF0000"/>
                </a:solidFill>
              </a:rPr>
              <a:t>Educateur équipe 1 (E1) transmet le ballon au 1er joueur rouge ou jaune </a:t>
            </a:r>
            <a:r>
              <a:rPr lang="fr-FR" sz="1400" dirty="0">
                <a:solidFill>
                  <a:srgbClr val="FF0000"/>
                </a:solidFill>
              </a:rPr>
              <a:t>(passe dans les pieds du joueur).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 dirty="0">
                <a:solidFill>
                  <a:srgbClr val="FF0000"/>
                </a:solidFill>
              </a:rPr>
              <a:t>Le joueur ayant le ballon doit aller marquer dans le but adverse en éliminant son adversaire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002060"/>
                </a:solidFill>
              </a:rPr>
              <a:t>Si l’adversaire récupère le ballon, il tente de marquer à son tour.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002060"/>
                </a:solidFill>
              </a:rPr>
              <a:t>Si le ballon est récupéré par le GB; relance à son partenaire.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002060"/>
                </a:solidFill>
              </a:rPr>
              <a:t>Si le ballon sort en touche ou en sortie de but, E1 donne un nouveau ballon à l’autre joueur en annonçant « ballon magique » afin de garder les enfants concentrés.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002060"/>
                </a:solidFill>
              </a:rPr>
              <a:t>A la fin de la séquence, les enfants quittent le terrain et on recommence avec 4 autres. </a:t>
            </a:r>
            <a:endParaRPr lang="fr-FR" sz="1600" dirty="0">
              <a:solidFill>
                <a:srgbClr val="002060"/>
              </a:solidFill>
            </a:endParaRPr>
          </a:p>
        </p:txBody>
      </p:sp>
      <p:pic>
        <p:nvPicPr>
          <p:cNvPr id="86" name="Graphique 85" descr="Homme avec un remplissage uni">
            <a:extLst>
              <a:ext uri="{FF2B5EF4-FFF2-40B4-BE49-F238E27FC236}">
                <a16:creationId xmlns:a16="http://schemas.microsoft.com/office/drawing/2014/main" id="{077EC938-6AD2-4881-B0A9-4A0A0B541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31494" y="976375"/>
            <a:ext cx="541342" cy="541342"/>
          </a:xfrm>
          <a:prstGeom prst="rect">
            <a:avLst/>
          </a:prstGeom>
        </p:spPr>
      </p:pic>
      <p:pic>
        <p:nvPicPr>
          <p:cNvPr id="87" name="Graphique 86" descr="Homme avec un remplissage uni">
            <a:extLst>
              <a:ext uri="{FF2B5EF4-FFF2-40B4-BE49-F238E27FC236}">
                <a16:creationId xmlns:a16="http://schemas.microsoft.com/office/drawing/2014/main" id="{D6D8870B-1961-4C65-B28C-43E5966BB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0292" y="5712272"/>
            <a:ext cx="541342" cy="541342"/>
          </a:xfrm>
          <a:prstGeom prst="rect">
            <a:avLst/>
          </a:prstGeom>
        </p:spPr>
      </p:pic>
      <p:pic>
        <p:nvPicPr>
          <p:cNvPr id="88" name="Graphique 87" descr="Football avec un remplissage uni">
            <a:extLst>
              <a:ext uri="{FF2B5EF4-FFF2-40B4-BE49-F238E27FC236}">
                <a16:creationId xmlns:a16="http://schemas.microsoft.com/office/drawing/2014/main" id="{ACC86B4A-B3BE-476D-B2EC-1A41957639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3022" y="4137920"/>
            <a:ext cx="372941" cy="372941"/>
          </a:xfrm>
          <a:prstGeom prst="chord">
            <a:avLst>
              <a:gd name="adj1" fmla="val 4477539"/>
              <a:gd name="adj2" fmla="val 20413753"/>
            </a:avLst>
          </a:prstGeom>
        </p:spPr>
      </p:pic>
      <p:pic>
        <p:nvPicPr>
          <p:cNvPr id="89" name="Graphique 88" descr="Football avec un remplissage uni">
            <a:extLst>
              <a:ext uri="{FF2B5EF4-FFF2-40B4-BE49-F238E27FC236}">
                <a16:creationId xmlns:a16="http://schemas.microsoft.com/office/drawing/2014/main" id="{CA1BB522-6F21-492E-8A08-750326050A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77355" y="5803991"/>
            <a:ext cx="372941" cy="372941"/>
          </a:xfrm>
          <a:prstGeom prst="chord">
            <a:avLst>
              <a:gd name="adj1" fmla="val 4477539"/>
              <a:gd name="adj2" fmla="val 20413753"/>
            </a:avLst>
          </a:prstGeom>
        </p:spPr>
      </p:pic>
      <p:pic>
        <p:nvPicPr>
          <p:cNvPr id="90" name="Graphique 89" descr="Football avec un remplissage uni">
            <a:extLst>
              <a:ext uri="{FF2B5EF4-FFF2-40B4-BE49-F238E27FC236}">
                <a16:creationId xmlns:a16="http://schemas.microsoft.com/office/drawing/2014/main" id="{63C696D9-255E-4D34-9644-932E7FE8E3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33647" y="3557342"/>
            <a:ext cx="372941" cy="372941"/>
          </a:xfrm>
          <a:prstGeom prst="chord">
            <a:avLst>
              <a:gd name="adj1" fmla="val 4477539"/>
              <a:gd name="adj2" fmla="val 20413753"/>
            </a:avLst>
          </a:prstGeom>
        </p:spPr>
      </p:pic>
      <p:pic>
        <p:nvPicPr>
          <p:cNvPr id="91" name="Graphique 90" descr="Football avec un remplissage uni">
            <a:extLst>
              <a:ext uri="{FF2B5EF4-FFF2-40B4-BE49-F238E27FC236}">
                <a16:creationId xmlns:a16="http://schemas.microsoft.com/office/drawing/2014/main" id="{2B7CE7D1-12DE-4378-9A30-81296BFB0F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07565" y="5843054"/>
            <a:ext cx="372941" cy="372941"/>
          </a:xfrm>
          <a:prstGeom prst="chord">
            <a:avLst>
              <a:gd name="adj1" fmla="val 4477539"/>
              <a:gd name="adj2" fmla="val 20413753"/>
            </a:avLst>
          </a:prstGeom>
        </p:spPr>
      </p:pic>
      <p:pic>
        <p:nvPicPr>
          <p:cNvPr id="92" name="Graphique 91" descr="Football avec un remplissage uni">
            <a:extLst>
              <a:ext uri="{FF2B5EF4-FFF2-40B4-BE49-F238E27FC236}">
                <a16:creationId xmlns:a16="http://schemas.microsoft.com/office/drawing/2014/main" id="{D970A93D-AF6A-4489-9D90-BF207474F6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8178275" y="2099241"/>
            <a:ext cx="360040" cy="372941"/>
          </a:xfrm>
          <a:prstGeom prst="chord">
            <a:avLst>
              <a:gd name="adj1" fmla="val 4477539"/>
              <a:gd name="adj2" fmla="val 20413753"/>
            </a:avLst>
          </a:prstGeom>
        </p:spPr>
      </p:pic>
      <p:pic>
        <p:nvPicPr>
          <p:cNvPr id="93" name="Graphique 92" descr="Football avec un remplissage uni">
            <a:extLst>
              <a:ext uri="{FF2B5EF4-FFF2-40B4-BE49-F238E27FC236}">
                <a16:creationId xmlns:a16="http://schemas.microsoft.com/office/drawing/2014/main" id="{77DEA92B-EC88-453F-90D7-7215EE8F50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7704679" y="4163974"/>
            <a:ext cx="360040" cy="372941"/>
          </a:xfrm>
          <a:prstGeom prst="chord">
            <a:avLst>
              <a:gd name="adj1" fmla="val 4477539"/>
              <a:gd name="adj2" fmla="val 20413753"/>
            </a:avLst>
          </a:prstGeom>
        </p:spPr>
      </p:pic>
      <p:pic>
        <p:nvPicPr>
          <p:cNvPr id="94" name="Graphique 93" descr="Football avec un remplissage uni">
            <a:extLst>
              <a:ext uri="{FF2B5EF4-FFF2-40B4-BE49-F238E27FC236}">
                <a16:creationId xmlns:a16="http://schemas.microsoft.com/office/drawing/2014/main" id="{6E4A22BE-28E2-4FDA-8125-5F2F942CE1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8313924" y="1174679"/>
            <a:ext cx="360040" cy="372941"/>
          </a:xfrm>
          <a:prstGeom prst="chord">
            <a:avLst>
              <a:gd name="adj1" fmla="val 4477539"/>
              <a:gd name="adj2" fmla="val 20413753"/>
            </a:avLst>
          </a:prstGeom>
        </p:spPr>
      </p:pic>
      <p:pic>
        <p:nvPicPr>
          <p:cNvPr id="95" name="Graphique 94" descr="Football avec un remplissage uni">
            <a:extLst>
              <a:ext uri="{FF2B5EF4-FFF2-40B4-BE49-F238E27FC236}">
                <a16:creationId xmlns:a16="http://schemas.microsoft.com/office/drawing/2014/main" id="{5DE19039-06DF-4C5D-9457-73257E551B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9013327" y="3594842"/>
            <a:ext cx="360040" cy="372941"/>
          </a:xfrm>
          <a:prstGeom prst="chord">
            <a:avLst>
              <a:gd name="adj1" fmla="val 4477539"/>
              <a:gd name="adj2" fmla="val 20413753"/>
            </a:avLst>
          </a:prstGeom>
        </p:spPr>
      </p:pic>
      <p:pic>
        <p:nvPicPr>
          <p:cNvPr id="96" name="Graphique 95" descr="Ballon de football avec un remplissage uni">
            <a:extLst>
              <a:ext uri="{FF2B5EF4-FFF2-40B4-BE49-F238E27FC236}">
                <a16:creationId xmlns:a16="http://schemas.microsoft.com/office/drawing/2014/main" id="{8070B8B6-A212-4EE0-9753-B8789923DB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74920" y="1426820"/>
            <a:ext cx="146081" cy="146081"/>
          </a:xfrm>
          <a:prstGeom prst="rect">
            <a:avLst/>
          </a:prstGeom>
        </p:spPr>
      </p:pic>
      <p:pic>
        <p:nvPicPr>
          <p:cNvPr id="97" name="Graphique 96" descr="Ballon de football avec un remplissage uni">
            <a:extLst>
              <a:ext uri="{FF2B5EF4-FFF2-40B4-BE49-F238E27FC236}">
                <a16:creationId xmlns:a16="http://schemas.microsoft.com/office/drawing/2014/main" id="{3AE037BE-94C5-40FE-9A79-5F82EBDD04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54375" y="1418224"/>
            <a:ext cx="146081" cy="146081"/>
          </a:xfrm>
          <a:prstGeom prst="rect">
            <a:avLst/>
          </a:prstGeom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7CEB834A-26BC-4C4A-8603-690AA35DC603}"/>
              </a:ext>
            </a:extLst>
          </p:cNvPr>
          <p:cNvSpPr/>
          <p:nvPr/>
        </p:nvSpPr>
        <p:spPr>
          <a:xfrm>
            <a:off x="7119839" y="1047492"/>
            <a:ext cx="4315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002060"/>
                </a:solidFill>
              </a:rPr>
              <a:t>E1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04655C35-7E50-4642-A8EA-ED8C0F141371}"/>
              </a:ext>
            </a:extLst>
          </p:cNvPr>
          <p:cNvSpPr/>
          <p:nvPr/>
        </p:nvSpPr>
        <p:spPr>
          <a:xfrm>
            <a:off x="7119839" y="5919748"/>
            <a:ext cx="4315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002060"/>
                </a:solidFill>
              </a:rPr>
              <a:t>E2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31664E07-8EB8-4D3D-A5BC-45DDDEAFCFC2}"/>
              </a:ext>
            </a:extLst>
          </p:cNvPr>
          <p:cNvSpPr/>
          <p:nvPr/>
        </p:nvSpPr>
        <p:spPr>
          <a:xfrm>
            <a:off x="9968467" y="1517717"/>
            <a:ext cx="220945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CONSEILS pour E1 : </a:t>
            </a:r>
          </a:p>
          <a:p>
            <a:endParaRPr lang="fr-FR" sz="1400" b="1" dirty="0">
              <a:solidFill>
                <a:srgbClr val="00206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</a:rPr>
              <a:t>Ne pas dépasser 30 secondes de jeu (2 ballons)</a:t>
            </a:r>
          </a:p>
          <a:p>
            <a:endParaRPr lang="fr-FR" sz="1400" dirty="0">
              <a:solidFill>
                <a:srgbClr val="00206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</a:rPr>
              <a:t>Ne pas donner le ballon toujours à la même équipe</a:t>
            </a:r>
          </a:p>
          <a:p>
            <a:endParaRPr lang="fr-FR" sz="1400" dirty="0">
              <a:solidFill>
                <a:srgbClr val="00206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</a:rPr>
              <a:t>Sur le ballon magique, donner correctement le ballon (à la main ou aux pieds) pour favoriser le contrôle de la part des enfants. </a:t>
            </a:r>
          </a:p>
          <a:p>
            <a:endParaRPr lang="fr-FR" sz="1400" dirty="0">
              <a:solidFill>
                <a:srgbClr val="00206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</a:rPr>
              <a:t>Essayer de donner le ballon à un joueur/joueuse l’ayant eu le moins souvent. 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6E4057D3-B4A2-418C-A9E8-B6CA5F024E14}"/>
              </a:ext>
            </a:extLst>
          </p:cNvPr>
          <p:cNvCxnSpPr>
            <a:cxnSpLocks/>
          </p:cNvCxnSpPr>
          <p:nvPr/>
        </p:nvCxnSpPr>
        <p:spPr>
          <a:xfrm>
            <a:off x="6887688" y="1617900"/>
            <a:ext cx="816991" cy="8486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2C3F7D89-5502-4115-B4DF-ADF78E774D6C}"/>
              </a:ext>
            </a:extLst>
          </p:cNvPr>
          <p:cNvCxnSpPr>
            <a:cxnSpLocks/>
          </p:cNvCxnSpPr>
          <p:nvPr/>
        </p:nvCxnSpPr>
        <p:spPr>
          <a:xfrm flipH="1">
            <a:off x="7739010" y="2399402"/>
            <a:ext cx="506683" cy="145355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4" name="Graphique 103" descr="Ballon de football avec un remplissage uni">
            <a:extLst>
              <a:ext uri="{FF2B5EF4-FFF2-40B4-BE49-F238E27FC236}">
                <a16:creationId xmlns:a16="http://schemas.microsoft.com/office/drawing/2014/main" id="{31CF9B69-664A-4B8B-8E03-8CDB977BC7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49868" y="1350152"/>
            <a:ext cx="146081" cy="146081"/>
          </a:xfrm>
          <a:prstGeom prst="rect">
            <a:avLst/>
          </a:prstGeom>
        </p:spPr>
      </p:pic>
      <p:pic>
        <p:nvPicPr>
          <p:cNvPr id="105" name="Graphique 104" descr="Ballon de football avec un remplissage uni">
            <a:extLst>
              <a:ext uri="{FF2B5EF4-FFF2-40B4-BE49-F238E27FC236}">
                <a16:creationId xmlns:a16="http://schemas.microsoft.com/office/drawing/2014/main" id="{7E002601-3F18-4BEB-BE34-915BF1B2D2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51678" y="1376286"/>
            <a:ext cx="146081" cy="146081"/>
          </a:xfrm>
          <a:prstGeom prst="rect">
            <a:avLst/>
          </a:prstGeom>
        </p:spPr>
      </p:pic>
      <p:pic>
        <p:nvPicPr>
          <p:cNvPr id="106" name="Graphique 105" descr="Ballon de football avec un remplissage uni">
            <a:extLst>
              <a:ext uri="{FF2B5EF4-FFF2-40B4-BE49-F238E27FC236}">
                <a16:creationId xmlns:a16="http://schemas.microsoft.com/office/drawing/2014/main" id="{9B756C40-E77D-4574-91A5-CA5980E132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14648" y="1471819"/>
            <a:ext cx="146081" cy="1460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EDA5E0F-2BB5-AF2B-E3DC-E4B4E635F7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60" b="98404" l="3084" r="99119">
                        <a14:foregroundMark x1="8370" y1="40957" x2="8370" y2="40957"/>
                        <a14:foregroundMark x1="38767" y1="7447" x2="38767" y2="7447"/>
                        <a14:foregroundMark x1="48458" y1="4255" x2="48458" y2="4255"/>
                        <a14:foregroundMark x1="89868" y1="42553" x2="89868" y2="42553"/>
                        <a14:foregroundMark x1="89427" y1="35106" x2="89427" y2="35106"/>
                        <a14:foregroundMark x1="89868" y1="18085" x2="89868" y2="18085"/>
                        <a14:foregroundMark x1="3524" y1="86170" x2="3524" y2="86170"/>
                        <a14:foregroundMark x1="6608" y1="84043" x2="6608" y2="84043"/>
                        <a14:foregroundMark x1="10573" y1="85106" x2="10573" y2="85106"/>
                        <a14:foregroundMark x1="15859" y1="84574" x2="15859" y2="84574"/>
                        <a14:foregroundMark x1="23348" y1="85638" x2="23348" y2="85638"/>
                        <a14:foregroundMark x1="26872" y1="85106" x2="26872" y2="85106"/>
                        <a14:foregroundMark x1="29515" y1="84043" x2="29515" y2="84043"/>
                        <a14:foregroundMark x1="36564" y1="82979" x2="36564" y2="82979"/>
                        <a14:foregroundMark x1="47137" y1="84043" x2="47137" y2="84043"/>
                        <a14:foregroundMark x1="58150" y1="85106" x2="58150" y2="85106"/>
                        <a14:foregroundMark x1="61233" y1="82979" x2="61233" y2="82979"/>
                        <a14:foregroundMark x1="70925" y1="82447" x2="70925" y2="82447"/>
                        <a14:foregroundMark x1="76211" y1="82447" x2="76211" y2="82447"/>
                        <a14:foregroundMark x1="81498" y1="82447" x2="81498" y2="82447"/>
                        <a14:foregroundMark x1="87225" y1="82979" x2="87225" y2="82979"/>
                        <a14:foregroundMark x1="91630" y1="82979" x2="91630" y2="82979"/>
                        <a14:foregroundMark x1="96916" y1="82979" x2="96916" y2="82979"/>
                        <a14:foregroundMark x1="15419" y1="95213" x2="15419" y2="95213"/>
                        <a14:foregroundMark x1="19824" y1="94681" x2="19824" y2="94681"/>
                        <a14:foregroundMark x1="18943" y1="94681" x2="18943" y2="94681"/>
                        <a14:foregroundMark x1="19383" y1="98936" x2="19383" y2="98936"/>
                        <a14:foregroundMark x1="26872" y1="97340" x2="26872" y2="97340"/>
                        <a14:foregroundMark x1="33040" y1="97872" x2="33040" y2="97872"/>
                        <a14:foregroundMark x1="38326" y1="94681" x2="38326" y2="94681"/>
                        <a14:foregroundMark x1="46696" y1="93617" x2="46696" y2="93617"/>
                        <a14:foregroundMark x1="50661" y1="97340" x2="50661" y2="97340"/>
                        <a14:foregroundMark x1="59031" y1="96277" x2="59031" y2="96277"/>
                        <a14:foregroundMark x1="66079" y1="94681" x2="66079" y2="94681"/>
                        <a14:foregroundMark x1="71366" y1="94681" x2="71366" y2="94681"/>
                        <a14:foregroundMark x1="77533" y1="94149" x2="77533" y2="94149"/>
                        <a14:foregroundMark x1="84141" y1="93617" x2="84141" y2="93617"/>
                        <a14:foregroundMark x1="50220" y1="2660" x2="50220" y2="2660"/>
                        <a14:foregroundMark x1="49339" y1="85106" x2="49339" y2="85106"/>
                        <a14:foregroundMark x1="61674" y1="82979" x2="61674" y2="82979"/>
                        <a14:foregroundMark x1="61233" y1="82979" x2="61233" y2="82979"/>
                        <a14:foregroundMark x1="61674" y1="83511" x2="61674" y2="83511"/>
                        <a14:foregroundMark x1="61233" y1="83511" x2="61233" y2="83511"/>
                        <a14:foregroundMark x1="61233" y1="82979" x2="61233" y2="82979"/>
                        <a14:foregroundMark x1="81057" y1="85106" x2="81057" y2="85106"/>
                        <a14:foregroundMark x1="81057" y1="84574" x2="81057" y2="84574"/>
                        <a14:foregroundMark x1="99119" y1="87766" x2="99119" y2="87766"/>
                        <a14:foregroundMark x1="61674" y1="97340" x2="61674" y2="97340"/>
                        <a14:foregroundMark x1="82379" y1="84043" x2="82379" y2="84043"/>
                        <a14:foregroundMark x1="81498" y1="84574" x2="81498" y2="84574"/>
                        <a14:foregroundMark x1="81498" y1="85106" x2="81498" y2="85106"/>
                        <a14:foregroundMark x1="81938" y1="84574" x2="81938" y2="84574"/>
                        <a14:foregroundMark x1="81057" y1="84574" x2="81057" y2="84574"/>
                        <a14:foregroundMark x1="81498" y1="85106" x2="81498" y2="85106"/>
                        <a14:foregroundMark x1="81938" y1="85638" x2="81938" y2="85638"/>
                        <a14:foregroundMark x1="81057" y1="84574" x2="81057" y2="84574"/>
                        <a14:foregroundMark x1="80617" y1="84574" x2="80617" y2="84574"/>
                        <a14:foregroundMark x1="81938" y1="85106" x2="81938" y2="85106"/>
                        <a14:backgroundMark x1="2203" y1="85106" x2="2203" y2="85106"/>
                        <a14:backgroundMark x1="2643" y1="85638" x2="2643" y2="85638"/>
                        <a14:backgroundMark x1="2643" y1="86170" x2="2643" y2="86170"/>
                        <a14:backgroundMark x1="22026" y1="82979" x2="22026" y2="82979"/>
                        <a14:backgroundMark x1="14978" y1="84043" x2="14978" y2="84043"/>
                        <a14:backgroundMark x1="28194" y1="99468" x2="28194" y2="99468"/>
                        <a14:backgroundMark x1="27313" y1="97340" x2="27313" y2="97340"/>
                        <a14:backgroundMark x1="19824" y1="94681" x2="19824" y2="94681"/>
                        <a14:backgroundMark x1="14978" y1="96277" x2="14978" y2="96277"/>
                        <a14:backgroundMark x1="34802" y1="96809" x2="34802" y2="96809"/>
                        <a14:backgroundMark x1="34802" y1="99468" x2="34802" y2="99468"/>
                        <a14:backgroundMark x1="37445" y1="94681" x2="37445" y2="94681"/>
                        <a14:backgroundMark x1="46256" y1="92021" x2="46256" y2="92021"/>
                        <a14:backgroundMark x1="46256" y1="92553" x2="46256" y2="92553"/>
                        <a14:backgroundMark x1="59912" y1="97872" x2="59912" y2="97872"/>
                        <a14:backgroundMark x1="58590" y1="97340" x2="58590" y2="97340"/>
                        <a14:backgroundMark x1="59471" y1="97340" x2="59471" y2="97340"/>
                        <a14:backgroundMark x1="66079" y1="96809" x2="66079" y2="96809"/>
                        <a14:backgroundMark x1="71806" y1="95213" x2="71806" y2="95213"/>
                        <a14:backgroundMark x1="78855" y1="98936" x2="78855" y2="98936"/>
                        <a14:backgroundMark x1="81057" y1="83511" x2="81057" y2="83511"/>
                        <a14:backgroundMark x1="87665" y1="85106" x2="87665" y2="85106"/>
                        <a14:backgroundMark x1="87665" y1="84043" x2="87665" y2="84043"/>
                        <a14:backgroundMark x1="84141" y1="92021" x2="84141" y2="92021"/>
                        <a14:backgroundMark x1="84141" y1="92553" x2="84141" y2="92553"/>
                        <a14:backgroundMark x1="70485" y1="83511" x2="70485" y2="83511"/>
                        <a14:backgroundMark x1="60793" y1="82447" x2="60793" y2="82447"/>
                        <a14:backgroundMark x1="48018" y1="84043" x2="48018" y2="84043"/>
                        <a14:backgroundMark x1="14978" y1="95213" x2="14978" y2="95213"/>
                        <a14:backgroundMark x1="81498" y1="86170" x2="81498" y2="86170"/>
                        <a14:backgroundMark x1="81057" y1="83511" x2="81057" y2="83511"/>
                        <a14:backgroundMark x1="81498" y1="84043" x2="81498" y2="84043"/>
                        <a14:backgroundMark x1="80617" y1="86170" x2="80617" y2="86170"/>
                        <a14:backgroundMark x1="66079" y1="99468" x2="66079" y2="994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9" y="6253614"/>
            <a:ext cx="613808" cy="50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B423DA9-7C02-8E97-56EF-BDB314D64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339" y="3140085"/>
            <a:ext cx="648715" cy="1210360"/>
          </a:xfrm>
          <a:prstGeom prst="rect">
            <a:avLst/>
          </a:prstGeom>
        </p:spPr>
      </p:pic>
      <p:sp>
        <p:nvSpPr>
          <p:cNvPr id="6" name="Triangle isocèle 5">
            <a:extLst>
              <a:ext uri="{FF2B5EF4-FFF2-40B4-BE49-F238E27FC236}">
                <a16:creationId xmlns:a16="http://schemas.microsoft.com/office/drawing/2014/main" id="{DB3581B5-5287-DA3A-CBA0-E69D70EB1355}"/>
              </a:ext>
            </a:extLst>
          </p:cNvPr>
          <p:cNvSpPr/>
          <p:nvPr/>
        </p:nvSpPr>
        <p:spPr>
          <a:xfrm>
            <a:off x="4357703" y="1286815"/>
            <a:ext cx="232578" cy="338930"/>
          </a:xfrm>
          <a:prstGeom prst="triangl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riangle isocèle 30">
            <a:extLst>
              <a:ext uri="{FF2B5EF4-FFF2-40B4-BE49-F238E27FC236}">
                <a16:creationId xmlns:a16="http://schemas.microsoft.com/office/drawing/2014/main" id="{EC9A6070-2C03-0B69-D561-D9C963BF4642}"/>
              </a:ext>
            </a:extLst>
          </p:cNvPr>
          <p:cNvSpPr/>
          <p:nvPr/>
        </p:nvSpPr>
        <p:spPr>
          <a:xfrm>
            <a:off x="4357703" y="5542807"/>
            <a:ext cx="232578" cy="338930"/>
          </a:xfrm>
          <a:prstGeom prst="triangl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Graphique 3" descr="Football avec un remplissage uni">
            <a:extLst>
              <a:ext uri="{FF2B5EF4-FFF2-40B4-BE49-F238E27FC236}">
                <a16:creationId xmlns:a16="http://schemas.microsoft.com/office/drawing/2014/main" id="{4027523B-33CD-1CDB-6CD9-EF5B8D942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2472" y="3056059"/>
            <a:ext cx="372941" cy="372941"/>
          </a:xfrm>
          <a:prstGeom prst="chord">
            <a:avLst>
              <a:gd name="adj1" fmla="val 4477539"/>
              <a:gd name="adj2" fmla="val 20413753"/>
            </a:avLst>
          </a:prstGeom>
        </p:spPr>
      </p:pic>
    </p:spTree>
    <p:extLst>
      <p:ext uri="{BB962C8B-B14F-4D97-AF65-F5344CB8AC3E}">
        <p14:creationId xmlns:p14="http://schemas.microsoft.com/office/powerpoint/2010/main" val="1442606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B48E67-8CA9-4BD9-8529-D96778E8147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defTabSz="1097280"/>
            <a:endParaRPr lang="fr-FR" sz="216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60EBAD-A6EC-4FCD-A817-2D023F765AF0}"/>
              </a:ext>
            </a:extLst>
          </p:cNvPr>
          <p:cNvSpPr/>
          <p:nvPr/>
        </p:nvSpPr>
        <p:spPr>
          <a:xfrm>
            <a:off x="9435388" y="295132"/>
            <a:ext cx="2376264" cy="602793"/>
          </a:xfrm>
          <a:prstGeom prst="rect">
            <a:avLst/>
          </a:prstGeom>
          <a:solidFill>
            <a:srgbClr val="C9A643"/>
          </a:solidFill>
          <a:ln>
            <a:solidFill>
              <a:srgbClr val="C9A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FF8F848-DE08-493F-8388-2D7D0D0B94A1}"/>
              </a:ext>
            </a:extLst>
          </p:cNvPr>
          <p:cNvSpPr/>
          <p:nvPr/>
        </p:nvSpPr>
        <p:spPr>
          <a:xfrm>
            <a:off x="373473" y="188555"/>
            <a:ext cx="2376264" cy="602793"/>
          </a:xfrm>
          <a:prstGeom prst="rect">
            <a:avLst/>
          </a:prstGeom>
          <a:solidFill>
            <a:srgbClr val="C9A643"/>
          </a:solidFill>
          <a:ln>
            <a:solidFill>
              <a:srgbClr val="C9A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Espace réservé du texte 6">
            <a:extLst>
              <a:ext uri="{FF2B5EF4-FFF2-40B4-BE49-F238E27FC236}">
                <a16:creationId xmlns:a16="http://schemas.microsoft.com/office/drawing/2014/main" id="{E55454B2-5FA6-4E92-873E-9BB787AEF6BB}"/>
              </a:ext>
            </a:extLst>
          </p:cNvPr>
          <p:cNvSpPr txBox="1">
            <a:spLocks/>
          </p:cNvSpPr>
          <p:nvPr/>
        </p:nvSpPr>
        <p:spPr>
          <a:xfrm>
            <a:off x="441263" y="229705"/>
            <a:ext cx="11309474" cy="615553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>
            <a:spAutoFit/>
          </a:bodyPr>
          <a:lstStyle>
            <a:lvl1pPr marL="0" eaLnBrk="1" hangingPunct="1">
              <a:defRPr sz="4800" b="1" i="0">
                <a:solidFill>
                  <a:srgbClr val="D11D0F"/>
                </a:solidFill>
                <a:latin typeface="FFF Equipe" charset="0"/>
                <a:ea typeface="FFF Equipe" charset="0"/>
                <a:cs typeface="FFF Equipe" charset="0"/>
              </a:defRPr>
            </a:lvl1pPr>
            <a:lvl2pPr marL="548640" eaLnBrk="1" hangingPunct="1">
              <a:defRPr>
                <a:latin typeface="+mn-lt"/>
                <a:ea typeface="+mn-ea"/>
                <a:cs typeface="+mn-cs"/>
              </a:defRPr>
            </a:lvl2pPr>
            <a:lvl3pPr marL="1097280" eaLnBrk="1" hangingPunct="1">
              <a:defRPr>
                <a:latin typeface="+mn-lt"/>
                <a:ea typeface="+mn-ea"/>
                <a:cs typeface="+mn-cs"/>
              </a:defRPr>
            </a:lvl3pPr>
            <a:lvl4pPr marL="1645920" eaLnBrk="1" hangingPunct="1">
              <a:defRPr>
                <a:latin typeface="+mn-lt"/>
                <a:ea typeface="+mn-ea"/>
                <a:cs typeface="+mn-cs"/>
              </a:defRPr>
            </a:lvl4pPr>
            <a:lvl5pPr marL="2194560" eaLnBrk="1" hangingPunct="1">
              <a:defRPr>
                <a:latin typeface="+mn-lt"/>
                <a:ea typeface="+mn-ea"/>
                <a:cs typeface="+mn-cs"/>
              </a:defRPr>
            </a:lvl5pPr>
            <a:lvl6pPr marL="2743200" eaLnBrk="1" hangingPunct="1">
              <a:defRPr>
                <a:latin typeface="+mn-lt"/>
                <a:ea typeface="+mn-ea"/>
                <a:cs typeface="+mn-cs"/>
              </a:defRPr>
            </a:lvl6pPr>
            <a:lvl7pPr marL="3291840" eaLnBrk="1" hangingPunct="1">
              <a:defRPr>
                <a:latin typeface="+mn-lt"/>
                <a:ea typeface="+mn-ea"/>
                <a:cs typeface="+mn-cs"/>
              </a:defRPr>
            </a:lvl7pPr>
            <a:lvl8pPr marL="3840480" eaLnBrk="1" hangingPunct="1">
              <a:defRPr>
                <a:latin typeface="+mn-lt"/>
                <a:ea typeface="+mn-ea"/>
                <a:cs typeface="+mn-cs"/>
              </a:defRPr>
            </a:lvl8pPr>
            <a:lvl9pPr marL="438912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encil" panose="040409050D0802020404" pitchFamily="82" charset="0"/>
                <a:ea typeface="Verdana" panose="020B0604030504040204" pitchFamily="34" charset="0"/>
                <a:cs typeface="Verdana" panose="020B0604030504040204" pitchFamily="34" charset="0"/>
              </a:rPr>
              <a:t>LOIS DU JEU</a:t>
            </a: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C938C8F0-E892-4925-AF26-8D5470D7401C}"/>
              </a:ext>
            </a:extLst>
          </p:cNvPr>
          <p:cNvGrpSpPr/>
          <p:nvPr/>
        </p:nvGrpSpPr>
        <p:grpSpPr>
          <a:xfrm>
            <a:off x="1428833" y="526245"/>
            <a:ext cx="656370" cy="754448"/>
            <a:chOff x="2986172" y="1480116"/>
            <a:chExt cx="1513968" cy="1740193"/>
          </a:xfrm>
        </p:grpSpPr>
        <p:sp>
          <p:nvSpPr>
            <p:cNvPr id="51" name="Hexagone 50">
              <a:extLst>
                <a:ext uri="{FF2B5EF4-FFF2-40B4-BE49-F238E27FC236}">
                  <a16:creationId xmlns:a16="http://schemas.microsoft.com/office/drawing/2014/main" id="{C8DEF409-5D4B-4142-95E5-8BB7DA81D983}"/>
                </a:ext>
              </a:extLst>
            </p:cNvPr>
            <p:cNvSpPr/>
            <p:nvPr/>
          </p:nvSpPr>
          <p:spPr>
            <a:xfrm rot="5400000">
              <a:off x="2873059" y="1593229"/>
              <a:ext cx="1740193" cy="151396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bg1"/>
            </a:solidFill>
            <a:ln>
              <a:solidFill>
                <a:srgbClr val="C9A643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Hexagone 4">
              <a:extLst>
                <a:ext uri="{FF2B5EF4-FFF2-40B4-BE49-F238E27FC236}">
                  <a16:creationId xmlns:a16="http://schemas.microsoft.com/office/drawing/2014/main" id="{9AD70AB0-4A26-4E2A-97CF-E7F778192913}"/>
                </a:ext>
              </a:extLst>
            </p:cNvPr>
            <p:cNvSpPr txBox="1"/>
            <p:nvPr/>
          </p:nvSpPr>
          <p:spPr>
            <a:xfrm>
              <a:off x="2986172" y="1751298"/>
              <a:ext cx="1513968" cy="11978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dirty="0">
                  <a:solidFill>
                    <a:srgbClr val="002060"/>
                  </a:solidFill>
                </a:rPr>
                <a:t>U7</a:t>
              </a:r>
              <a:endParaRPr lang="fr-FR" sz="2000" b="1" kern="1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A86EC4FB-583F-46B5-AC29-2412C5FDCAB0}"/>
              </a:ext>
            </a:extLst>
          </p:cNvPr>
          <p:cNvGrpSpPr/>
          <p:nvPr/>
        </p:nvGrpSpPr>
        <p:grpSpPr>
          <a:xfrm>
            <a:off x="695220" y="526245"/>
            <a:ext cx="656370" cy="754448"/>
            <a:chOff x="2986172" y="1480116"/>
            <a:chExt cx="1513968" cy="1740193"/>
          </a:xfrm>
        </p:grpSpPr>
        <p:sp>
          <p:nvSpPr>
            <p:cNvPr id="54" name="Hexagone 53">
              <a:extLst>
                <a:ext uri="{FF2B5EF4-FFF2-40B4-BE49-F238E27FC236}">
                  <a16:creationId xmlns:a16="http://schemas.microsoft.com/office/drawing/2014/main" id="{2221BA6B-4436-4C56-A4B8-5F52D078FCC9}"/>
                </a:ext>
              </a:extLst>
            </p:cNvPr>
            <p:cNvSpPr/>
            <p:nvPr/>
          </p:nvSpPr>
          <p:spPr>
            <a:xfrm rot="5400000">
              <a:off x="2873059" y="1593229"/>
              <a:ext cx="1740193" cy="151396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bg1"/>
            </a:solidFill>
            <a:ln>
              <a:solidFill>
                <a:srgbClr val="C9A643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Hexagone 4">
              <a:extLst>
                <a:ext uri="{FF2B5EF4-FFF2-40B4-BE49-F238E27FC236}">
                  <a16:creationId xmlns:a16="http://schemas.microsoft.com/office/drawing/2014/main" id="{99BCE61C-845C-40A4-B0B1-67E0BA19C227}"/>
                </a:ext>
              </a:extLst>
            </p:cNvPr>
            <p:cNvSpPr txBox="1"/>
            <p:nvPr/>
          </p:nvSpPr>
          <p:spPr>
            <a:xfrm>
              <a:off x="2986172" y="1751298"/>
              <a:ext cx="1513968" cy="11978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dirty="0">
                  <a:solidFill>
                    <a:srgbClr val="002060"/>
                  </a:solidFill>
                </a:rPr>
                <a:t>U</a:t>
              </a:r>
              <a:r>
                <a:rPr lang="fr-FR" sz="2000" b="1" kern="1200" dirty="0">
                  <a:solidFill>
                    <a:srgbClr val="002060"/>
                  </a:solidFill>
                </a:rPr>
                <a:t>6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A9182082-8E43-4B48-8513-E95C6DEF811E}"/>
              </a:ext>
            </a:extLst>
          </p:cNvPr>
          <p:cNvSpPr/>
          <p:nvPr/>
        </p:nvSpPr>
        <p:spPr>
          <a:xfrm>
            <a:off x="500111" y="3866947"/>
            <a:ext cx="3178242" cy="669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C9A643"/>
                </a:solidFill>
              </a:rPr>
              <a:t>3. Rentrée de touche </a:t>
            </a:r>
          </a:p>
          <a:p>
            <a:pPr>
              <a:lnSpc>
                <a:spcPct val="150000"/>
              </a:lnSpc>
            </a:pPr>
            <a:r>
              <a:rPr lang="fr-FR" sz="1600" b="1" dirty="0">
                <a:solidFill>
                  <a:srgbClr val="C9A643"/>
                </a:solidFill>
              </a:rPr>
              <a:t>4. Coup de pied de coin </a:t>
            </a:r>
            <a:r>
              <a:rPr lang="fr-FR" sz="1600" b="1" dirty="0">
                <a:solidFill>
                  <a:srgbClr val="C9A643"/>
                </a:solidFill>
                <a:sym typeface="Wingdings" panose="05000000000000000000" pitchFamily="2" charset="2"/>
              </a:rPr>
              <a:t>(corner) </a:t>
            </a:r>
            <a:endParaRPr lang="fr-FR" sz="1600" b="1" dirty="0">
              <a:solidFill>
                <a:srgbClr val="002060"/>
              </a:solidFill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DA82C68E-BC42-40E5-8696-5809A82BB1A2}"/>
              </a:ext>
            </a:extLst>
          </p:cNvPr>
          <p:cNvSpPr/>
          <p:nvPr/>
        </p:nvSpPr>
        <p:spPr>
          <a:xfrm>
            <a:off x="3473637" y="3727130"/>
            <a:ext cx="2037416" cy="902449"/>
          </a:xfrm>
          <a:prstGeom prst="roundRect">
            <a:avLst/>
          </a:prstGeom>
          <a:solidFill>
            <a:srgbClr val="002060"/>
          </a:solidFill>
          <a:ln>
            <a:solidFill>
              <a:srgbClr val="C9A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2 options pour le joueur/joueuse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6F0CE6FF-7B9D-4BB6-A384-7A9FF0DC1283}"/>
              </a:ext>
            </a:extLst>
          </p:cNvPr>
          <p:cNvSpPr/>
          <p:nvPr/>
        </p:nvSpPr>
        <p:spPr>
          <a:xfrm>
            <a:off x="6010647" y="3751077"/>
            <a:ext cx="2037417" cy="384669"/>
          </a:xfrm>
          <a:prstGeom prst="roundRect">
            <a:avLst/>
          </a:prstGeom>
          <a:solidFill>
            <a:srgbClr val="002060"/>
          </a:solidFill>
          <a:ln>
            <a:solidFill>
              <a:srgbClr val="C9A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Conduite de balle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2638EDF-A99B-4A00-A6F0-6CAE64B2AB2B}"/>
              </a:ext>
            </a:extLst>
          </p:cNvPr>
          <p:cNvSpPr/>
          <p:nvPr/>
        </p:nvSpPr>
        <p:spPr>
          <a:xfrm>
            <a:off x="6010647" y="4244910"/>
            <a:ext cx="2037417" cy="384669"/>
          </a:xfrm>
          <a:prstGeom prst="roundRect">
            <a:avLst/>
          </a:prstGeom>
          <a:solidFill>
            <a:srgbClr val="002060"/>
          </a:solidFill>
          <a:ln>
            <a:solidFill>
              <a:srgbClr val="C9A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Passe</a:t>
            </a:r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9DF6E46F-31F4-4A35-A853-DEB01E8B2E15}"/>
              </a:ext>
            </a:extLst>
          </p:cNvPr>
          <p:cNvSpPr/>
          <p:nvPr/>
        </p:nvSpPr>
        <p:spPr>
          <a:xfrm>
            <a:off x="5643095" y="4346821"/>
            <a:ext cx="251011" cy="192335"/>
          </a:xfrm>
          <a:prstGeom prst="rightArrow">
            <a:avLst/>
          </a:prstGeom>
          <a:solidFill>
            <a:srgbClr val="C9A643"/>
          </a:solidFill>
          <a:ln>
            <a:solidFill>
              <a:srgbClr val="C9A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0E0ABBB4-BA27-4BC2-972E-DFC9DF0C387A}"/>
              </a:ext>
            </a:extLst>
          </p:cNvPr>
          <p:cNvSpPr/>
          <p:nvPr/>
        </p:nvSpPr>
        <p:spPr>
          <a:xfrm>
            <a:off x="5643095" y="3788626"/>
            <a:ext cx="251011" cy="192335"/>
          </a:xfrm>
          <a:prstGeom prst="rightArrow">
            <a:avLst/>
          </a:prstGeom>
          <a:solidFill>
            <a:srgbClr val="C9A643"/>
          </a:solidFill>
          <a:ln>
            <a:solidFill>
              <a:srgbClr val="C9A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èche : droite rayée 3">
            <a:extLst>
              <a:ext uri="{FF2B5EF4-FFF2-40B4-BE49-F238E27FC236}">
                <a16:creationId xmlns:a16="http://schemas.microsoft.com/office/drawing/2014/main" id="{A8392B87-0904-4610-8612-7EB2F89FDFDB}"/>
              </a:ext>
            </a:extLst>
          </p:cNvPr>
          <p:cNvSpPr/>
          <p:nvPr/>
        </p:nvSpPr>
        <p:spPr>
          <a:xfrm>
            <a:off x="695220" y="4806537"/>
            <a:ext cx="399244" cy="255494"/>
          </a:xfrm>
          <a:prstGeom prst="stripedRightArrow">
            <a:avLst/>
          </a:prstGeom>
          <a:solidFill>
            <a:srgbClr val="C9A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29EA130-E0A8-4F7B-955E-170CAE65A31D}"/>
              </a:ext>
            </a:extLst>
          </p:cNvPr>
          <p:cNvSpPr/>
          <p:nvPr/>
        </p:nvSpPr>
        <p:spPr>
          <a:xfrm>
            <a:off x="1054058" y="4666550"/>
            <a:ext cx="7334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002060"/>
                </a:solidFill>
              </a:rPr>
              <a:t>Précision : Si le joueur/joueuse décide de rentrer en conduite de balle suite à un corner ou à une touche, il/elle ne peut marquer directement.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003DDCA-FA43-49E1-B18B-2452EAE8C563}"/>
              </a:ext>
            </a:extLst>
          </p:cNvPr>
          <p:cNvSpPr/>
          <p:nvPr/>
        </p:nvSpPr>
        <p:spPr>
          <a:xfrm>
            <a:off x="5537948" y="3993831"/>
            <a:ext cx="5285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002060"/>
                </a:solidFill>
              </a:rPr>
              <a:t>OU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2AB1CB9-DADF-4715-848D-C90AA600D8F4}"/>
              </a:ext>
            </a:extLst>
          </p:cNvPr>
          <p:cNvSpPr/>
          <p:nvPr/>
        </p:nvSpPr>
        <p:spPr>
          <a:xfrm>
            <a:off x="500111" y="1636203"/>
            <a:ext cx="62150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fr-FR" sz="1600" b="1" dirty="0">
                <a:solidFill>
                  <a:srgbClr val="C9A643"/>
                </a:solidFill>
              </a:rPr>
              <a:t>Relance protégée : </a:t>
            </a:r>
            <a:r>
              <a:rPr lang="fr-FR" sz="1600" b="1" dirty="0">
                <a:solidFill>
                  <a:srgbClr val="002060"/>
                </a:solidFill>
              </a:rPr>
              <a:t>Dans la zone des 8m </a:t>
            </a:r>
            <a:r>
              <a:rPr lang="fr-FR" sz="1600" i="1" dirty="0">
                <a:solidFill>
                  <a:srgbClr val="002060"/>
                </a:solidFill>
              </a:rPr>
              <a:t>(Lors d’une relance du gardien que ce soit à la main ou au pied, l’adversaire pourra entrer dans cette zone quand le ballon est touché par le joueur ou quand le ballon est sorti de la zone protégée).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F2DDC82-C2CD-4A3E-A7FC-D4E60DAC4898}"/>
              </a:ext>
            </a:extLst>
          </p:cNvPr>
          <p:cNvSpPr/>
          <p:nvPr/>
        </p:nvSpPr>
        <p:spPr>
          <a:xfrm>
            <a:off x="500111" y="3014911"/>
            <a:ext cx="74580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C9A643"/>
                </a:solidFill>
              </a:rPr>
              <a:t>2. Coup de pied de réparation (penalty) : </a:t>
            </a:r>
            <a:r>
              <a:rPr lang="fr-FR" sz="1600" b="1" dirty="0">
                <a:solidFill>
                  <a:srgbClr val="002060"/>
                </a:solidFill>
              </a:rPr>
              <a:t>Sur la ligne des 8m au milieu du but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C527B1B1-D11D-48D4-8A4A-96746736D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761" y="1313042"/>
            <a:ext cx="2858893" cy="156205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9C24EB5-3F79-4970-A622-87F997DA58F8}"/>
              </a:ext>
            </a:extLst>
          </p:cNvPr>
          <p:cNvSpPr/>
          <p:nvPr/>
        </p:nvSpPr>
        <p:spPr>
          <a:xfrm>
            <a:off x="500111" y="5486531"/>
            <a:ext cx="6672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C9A643"/>
                </a:solidFill>
              </a:rPr>
              <a:t>5. Temps de jeu : </a:t>
            </a:r>
            <a:r>
              <a:rPr lang="fr-FR" sz="1600" b="1" dirty="0">
                <a:solidFill>
                  <a:srgbClr val="002060"/>
                </a:solidFill>
              </a:rPr>
              <a:t>48 minutes – découpé en 6 parties de 8 mins.</a:t>
            </a:r>
          </a:p>
          <a:p>
            <a:r>
              <a:rPr lang="fr-FR" sz="1600" i="1" dirty="0">
                <a:solidFill>
                  <a:srgbClr val="002060"/>
                </a:solidFill>
              </a:rPr>
              <a:t>Toutes les équipes réalisent la même activité sur le même temps</a:t>
            </a:r>
            <a:r>
              <a:rPr lang="fr-FR" sz="1600" b="1" i="1" dirty="0">
                <a:solidFill>
                  <a:srgbClr val="C9A643"/>
                </a:solidFill>
              </a:rPr>
              <a:t> de rotation.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8516B37-4591-0961-B1D5-FC3105DB4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0" b="98404" l="3084" r="99119">
                        <a14:foregroundMark x1="8370" y1="40957" x2="8370" y2="40957"/>
                        <a14:foregroundMark x1="38767" y1="7447" x2="38767" y2="7447"/>
                        <a14:foregroundMark x1="48458" y1="4255" x2="48458" y2="4255"/>
                        <a14:foregroundMark x1="89868" y1="42553" x2="89868" y2="42553"/>
                        <a14:foregroundMark x1="89427" y1="35106" x2="89427" y2="35106"/>
                        <a14:foregroundMark x1="89868" y1="18085" x2="89868" y2="18085"/>
                        <a14:foregroundMark x1="3524" y1="86170" x2="3524" y2="86170"/>
                        <a14:foregroundMark x1="6608" y1="84043" x2="6608" y2="84043"/>
                        <a14:foregroundMark x1="10573" y1="85106" x2="10573" y2="85106"/>
                        <a14:foregroundMark x1="15859" y1="84574" x2="15859" y2="84574"/>
                        <a14:foregroundMark x1="23348" y1="85638" x2="23348" y2="85638"/>
                        <a14:foregroundMark x1="26872" y1="85106" x2="26872" y2="85106"/>
                        <a14:foregroundMark x1="29515" y1="84043" x2="29515" y2="84043"/>
                        <a14:foregroundMark x1="36564" y1="82979" x2="36564" y2="82979"/>
                        <a14:foregroundMark x1="47137" y1="84043" x2="47137" y2="84043"/>
                        <a14:foregroundMark x1="58150" y1="85106" x2="58150" y2="85106"/>
                        <a14:foregroundMark x1="61233" y1="82979" x2="61233" y2="82979"/>
                        <a14:foregroundMark x1="70925" y1="82447" x2="70925" y2="82447"/>
                        <a14:foregroundMark x1="76211" y1="82447" x2="76211" y2="82447"/>
                        <a14:foregroundMark x1="81498" y1="82447" x2="81498" y2="82447"/>
                        <a14:foregroundMark x1="87225" y1="82979" x2="87225" y2="82979"/>
                        <a14:foregroundMark x1="91630" y1="82979" x2="91630" y2="82979"/>
                        <a14:foregroundMark x1="96916" y1="82979" x2="96916" y2="82979"/>
                        <a14:foregroundMark x1="15419" y1="95213" x2="15419" y2="95213"/>
                        <a14:foregroundMark x1="19824" y1="94681" x2="19824" y2="94681"/>
                        <a14:foregroundMark x1="18943" y1="94681" x2="18943" y2="94681"/>
                        <a14:foregroundMark x1="19383" y1="98936" x2="19383" y2="98936"/>
                        <a14:foregroundMark x1="26872" y1="97340" x2="26872" y2="97340"/>
                        <a14:foregroundMark x1="33040" y1="97872" x2="33040" y2="97872"/>
                        <a14:foregroundMark x1="38326" y1="94681" x2="38326" y2="94681"/>
                        <a14:foregroundMark x1="46696" y1="93617" x2="46696" y2="93617"/>
                        <a14:foregroundMark x1="50661" y1="97340" x2="50661" y2="97340"/>
                        <a14:foregroundMark x1="59031" y1="96277" x2="59031" y2="96277"/>
                        <a14:foregroundMark x1="66079" y1="94681" x2="66079" y2="94681"/>
                        <a14:foregroundMark x1="71366" y1="94681" x2="71366" y2="94681"/>
                        <a14:foregroundMark x1="77533" y1="94149" x2="77533" y2="94149"/>
                        <a14:foregroundMark x1="84141" y1="93617" x2="84141" y2="93617"/>
                        <a14:foregroundMark x1="50220" y1="2660" x2="50220" y2="2660"/>
                        <a14:foregroundMark x1="49339" y1="85106" x2="49339" y2="85106"/>
                        <a14:foregroundMark x1="61674" y1="82979" x2="61674" y2="82979"/>
                        <a14:foregroundMark x1="61233" y1="82979" x2="61233" y2="82979"/>
                        <a14:foregroundMark x1="61674" y1="83511" x2="61674" y2="83511"/>
                        <a14:foregroundMark x1="61233" y1="83511" x2="61233" y2="83511"/>
                        <a14:foregroundMark x1="61233" y1="82979" x2="61233" y2="82979"/>
                        <a14:foregroundMark x1="81057" y1="85106" x2="81057" y2="85106"/>
                        <a14:foregroundMark x1="81057" y1="84574" x2="81057" y2="84574"/>
                        <a14:foregroundMark x1="99119" y1="87766" x2="99119" y2="87766"/>
                        <a14:foregroundMark x1="61674" y1="97340" x2="61674" y2="97340"/>
                        <a14:foregroundMark x1="82379" y1="84043" x2="82379" y2="84043"/>
                        <a14:foregroundMark x1="81498" y1="84574" x2="81498" y2="84574"/>
                        <a14:foregroundMark x1="81498" y1="85106" x2="81498" y2="85106"/>
                        <a14:foregroundMark x1="81938" y1="84574" x2="81938" y2="84574"/>
                        <a14:foregroundMark x1="81057" y1="84574" x2="81057" y2="84574"/>
                        <a14:foregroundMark x1="81498" y1="85106" x2="81498" y2="85106"/>
                        <a14:foregroundMark x1="81938" y1="85638" x2="81938" y2="85638"/>
                        <a14:foregroundMark x1="81057" y1="84574" x2="81057" y2="84574"/>
                        <a14:foregroundMark x1="80617" y1="84574" x2="80617" y2="84574"/>
                        <a14:foregroundMark x1="81938" y1="85106" x2="81938" y2="85106"/>
                        <a14:backgroundMark x1="2203" y1="85106" x2="2203" y2="85106"/>
                        <a14:backgroundMark x1="2643" y1="85638" x2="2643" y2="85638"/>
                        <a14:backgroundMark x1="2643" y1="86170" x2="2643" y2="86170"/>
                        <a14:backgroundMark x1="22026" y1="82979" x2="22026" y2="82979"/>
                        <a14:backgroundMark x1="14978" y1="84043" x2="14978" y2="84043"/>
                        <a14:backgroundMark x1="28194" y1="99468" x2="28194" y2="99468"/>
                        <a14:backgroundMark x1="27313" y1="97340" x2="27313" y2="97340"/>
                        <a14:backgroundMark x1="19824" y1="94681" x2="19824" y2="94681"/>
                        <a14:backgroundMark x1="14978" y1="96277" x2="14978" y2="96277"/>
                        <a14:backgroundMark x1="34802" y1="96809" x2="34802" y2="96809"/>
                        <a14:backgroundMark x1="34802" y1="99468" x2="34802" y2="99468"/>
                        <a14:backgroundMark x1="37445" y1="94681" x2="37445" y2="94681"/>
                        <a14:backgroundMark x1="46256" y1="92021" x2="46256" y2="92021"/>
                        <a14:backgroundMark x1="46256" y1="92553" x2="46256" y2="92553"/>
                        <a14:backgroundMark x1="59912" y1="97872" x2="59912" y2="97872"/>
                        <a14:backgroundMark x1="58590" y1="97340" x2="58590" y2="97340"/>
                        <a14:backgroundMark x1="59471" y1="97340" x2="59471" y2="97340"/>
                        <a14:backgroundMark x1="66079" y1="96809" x2="66079" y2="96809"/>
                        <a14:backgroundMark x1="71806" y1="95213" x2="71806" y2="95213"/>
                        <a14:backgroundMark x1="78855" y1="98936" x2="78855" y2="98936"/>
                        <a14:backgroundMark x1="81057" y1="83511" x2="81057" y2="83511"/>
                        <a14:backgroundMark x1="87665" y1="85106" x2="87665" y2="85106"/>
                        <a14:backgroundMark x1="87665" y1="84043" x2="87665" y2="84043"/>
                        <a14:backgroundMark x1="84141" y1="92021" x2="84141" y2="92021"/>
                        <a14:backgroundMark x1="84141" y1="92553" x2="84141" y2="92553"/>
                        <a14:backgroundMark x1="70485" y1="83511" x2="70485" y2="83511"/>
                        <a14:backgroundMark x1="60793" y1="82447" x2="60793" y2="82447"/>
                        <a14:backgroundMark x1="48018" y1="84043" x2="48018" y2="84043"/>
                        <a14:backgroundMark x1="14978" y1="95213" x2="14978" y2="95213"/>
                        <a14:backgroundMark x1="81498" y1="86170" x2="81498" y2="86170"/>
                        <a14:backgroundMark x1="81057" y1="83511" x2="81057" y2="83511"/>
                        <a14:backgroundMark x1="81498" y1="84043" x2="81498" y2="84043"/>
                        <a14:backgroundMark x1="80617" y1="86170" x2="80617" y2="86170"/>
                        <a14:backgroundMark x1="66079" y1="99468" x2="66079" y2="994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9" y="6253614"/>
            <a:ext cx="613808" cy="5020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riangle isocèle 6">
            <a:extLst>
              <a:ext uri="{FF2B5EF4-FFF2-40B4-BE49-F238E27FC236}">
                <a16:creationId xmlns:a16="http://schemas.microsoft.com/office/drawing/2014/main" id="{416AC5F2-90BB-88CF-61DE-18CDEA8FCAFA}"/>
              </a:ext>
            </a:extLst>
          </p:cNvPr>
          <p:cNvSpPr/>
          <p:nvPr/>
        </p:nvSpPr>
        <p:spPr>
          <a:xfrm>
            <a:off x="9271181" y="1203494"/>
            <a:ext cx="103474" cy="183607"/>
          </a:xfrm>
          <a:prstGeom prst="triangl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riangle isocèle 7">
            <a:extLst>
              <a:ext uri="{FF2B5EF4-FFF2-40B4-BE49-F238E27FC236}">
                <a16:creationId xmlns:a16="http://schemas.microsoft.com/office/drawing/2014/main" id="{E8ED1387-45FF-20FD-E80E-B285BFEB3D3F}"/>
              </a:ext>
            </a:extLst>
          </p:cNvPr>
          <p:cNvSpPr/>
          <p:nvPr/>
        </p:nvSpPr>
        <p:spPr>
          <a:xfrm>
            <a:off x="8069945" y="2681962"/>
            <a:ext cx="103474" cy="183607"/>
          </a:xfrm>
          <a:prstGeom prst="triangl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riangle isocèle 8">
            <a:extLst>
              <a:ext uri="{FF2B5EF4-FFF2-40B4-BE49-F238E27FC236}">
                <a16:creationId xmlns:a16="http://schemas.microsoft.com/office/drawing/2014/main" id="{C31762E6-64E3-5E26-01E1-D787DC3C3950}"/>
              </a:ext>
            </a:extLst>
          </p:cNvPr>
          <p:cNvSpPr/>
          <p:nvPr/>
        </p:nvSpPr>
        <p:spPr>
          <a:xfrm>
            <a:off x="8069945" y="1203494"/>
            <a:ext cx="103474" cy="183607"/>
          </a:xfrm>
          <a:prstGeom prst="triangl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riangle isocèle 9">
            <a:extLst>
              <a:ext uri="{FF2B5EF4-FFF2-40B4-BE49-F238E27FC236}">
                <a16:creationId xmlns:a16="http://schemas.microsoft.com/office/drawing/2014/main" id="{835E9138-0949-16BD-B8AD-3BDE80EFDE6E}"/>
              </a:ext>
            </a:extLst>
          </p:cNvPr>
          <p:cNvSpPr/>
          <p:nvPr/>
        </p:nvSpPr>
        <p:spPr>
          <a:xfrm>
            <a:off x="9273817" y="2675817"/>
            <a:ext cx="103474" cy="183607"/>
          </a:xfrm>
          <a:prstGeom prst="triangl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A723CE88-DC45-308E-04F3-031BB1859459}"/>
              </a:ext>
            </a:extLst>
          </p:cNvPr>
          <p:cNvSpPr txBox="1">
            <a:spLocks/>
          </p:cNvSpPr>
          <p:nvPr/>
        </p:nvSpPr>
        <p:spPr>
          <a:xfrm>
            <a:off x="2961787" y="6272664"/>
            <a:ext cx="6268423" cy="396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 defTabSz="1097280"/>
            <a:r>
              <a:rPr lang="fr-FR" kern="0" dirty="0">
                <a:latin typeface="Agency FB" panose="020B0503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District Football Haute-Saône – La pratique U6/U7 – Saison 2023/2024</a:t>
            </a:r>
          </a:p>
        </p:txBody>
      </p:sp>
    </p:spTree>
    <p:extLst>
      <p:ext uri="{BB962C8B-B14F-4D97-AF65-F5344CB8AC3E}">
        <p14:creationId xmlns:p14="http://schemas.microsoft.com/office/powerpoint/2010/main" val="1425409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vert270" wrap="square" lIns="0" tIns="0" rIns="0" bIns="0" rtlCol="0">
        <a:spAutoFit/>
      </a:bodyPr>
      <a:lstStyle>
        <a:defPPr marL="12700">
          <a:lnSpc>
            <a:spcPts val="4750"/>
          </a:lnSpc>
          <a:defRPr sz="4000" b="1" spc="300" dirty="0">
            <a:solidFill>
              <a:srgbClr val="E20511"/>
            </a:solidFill>
            <a:latin typeface="Trebuchet MS"/>
            <a:cs typeface="Trebuchet MS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20738</TotalTime>
  <Words>1035</Words>
  <Application>Microsoft Office PowerPoint</Application>
  <PresentationFormat>Grand écran</PresentationFormat>
  <Paragraphs>137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8" baseType="lpstr">
      <vt:lpstr>Agency FB</vt:lpstr>
      <vt:lpstr>Arial</vt:lpstr>
      <vt:lpstr>Arial Nova Cond Light</vt:lpstr>
      <vt:lpstr>Calibri</vt:lpstr>
      <vt:lpstr>FFF Equipe</vt:lpstr>
      <vt:lpstr>Stencil</vt:lpstr>
      <vt:lpstr>Trebuchet MS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TRIMOREAU Emilie</dc:creator>
  <cp:lastModifiedBy>BARBIER Stephanie</cp:lastModifiedBy>
  <cp:revision>9</cp:revision>
  <cp:lastPrinted>2023-09-11T12:56:06Z</cp:lastPrinted>
  <dcterms:created xsi:type="dcterms:W3CDTF">2022-03-24T08:48:22Z</dcterms:created>
  <dcterms:modified xsi:type="dcterms:W3CDTF">2023-10-30T10:23:27Z</dcterms:modified>
</cp:coreProperties>
</file>